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2"/>
  </p:notesMasterIdLst>
  <p:sldIdLst>
    <p:sldId id="256" r:id="rId3"/>
    <p:sldId id="312" r:id="rId4"/>
    <p:sldId id="310" r:id="rId5"/>
    <p:sldId id="259" r:id="rId6"/>
    <p:sldId id="336" r:id="rId7"/>
    <p:sldId id="326" r:id="rId8"/>
    <p:sldId id="318" r:id="rId9"/>
    <p:sldId id="321" r:id="rId10"/>
    <p:sldId id="303" r:id="rId11"/>
    <p:sldId id="314" r:id="rId12"/>
    <p:sldId id="315" r:id="rId13"/>
    <p:sldId id="331" r:id="rId14"/>
    <p:sldId id="301" r:id="rId15"/>
    <p:sldId id="322" r:id="rId16"/>
    <p:sldId id="277" r:id="rId17"/>
    <p:sldId id="274" r:id="rId18"/>
    <p:sldId id="316" r:id="rId19"/>
    <p:sldId id="319" r:id="rId20"/>
    <p:sldId id="291" r:id="rId21"/>
    <p:sldId id="286" r:id="rId22"/>
    <p:sldId id="320" r:id="rId23"/>
    <p:sldId id="297" r:id="rId24"/>
    <p:sldId id="335" r:id="rId25"/>
    <p:sldId id="323" r:id="rId26"/>
    <p:sldId id="298" r:id="rId27"/>
    <p:sldId id="313" r:id="rId28"/>
    <p:sldId id="327" r:id="rId29"/>
    <p:sldId id="330" r:id="rId30"/>
    <p:sldId id="324" r:id="rId31"/>
    <p:sldId id="307" r:id="rId32"/>
    <p:sldId id="325" r:id="rId33"/>
    <p:sldId id="261" r:id="rId34"/>
    <p:sldId id="266" r:id="rId35"/>
    <p:sldId id="265" r:id="rId36"/>
    <p:sldId id="304" r:id="rId37"/>
    <p:sldId id="337" r:id="rId38"/>
    <p:sldId id="262" r:id="rId39"/>
    <p:sldId id="295" r:id="rId40"/>
    <p:sldId id="309" r:id="rId41"/>
    <p:sldId id="340" r:id="rId42"/>
    <p:sldId id="311" r:id="rId43"/>
    <p:sldId id="271" r:id="rId44"/>
    <p:sldId id="293" r:id="rId45"/>
    <p:sldId id="338" r:id="rId46"/>
    <p:sldId id="333" r:id="rId47"/>
    <p:sldId id="328" r:id="rId48"/>
    <p:sldId id="329" r:id="rId49"/>
    <p:sldId id="339" r:id="rId50"/>
    <p:sldId id="273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2" autoAdjust="0"/>
    <p:restoredTop sz="94619" autoAdjust="0"/>
  </p:normalViewPr>
  <p:slideViewPr>
    <p:cSldViewPr snapToGrid="0">
      <p:cViewPr varScale="1">
        <p:scale>
          <a:sx n="78" d="100"/>
          <a:sy n="78" d="100"/>
        </p:scale>
        <p:origin x="71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6/11/relationships/changesInfo" Target="changesInfos/changesInfo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壮規 浦野" userId="b0b7d000fe0d0cb0" providerId="LiveId" clId="{22DFD682-FE98-4E01-823A-3D2991524B98}"/>
    <pc:docChg chg="undo custSel addSld delSld modSld sldOrd">
      <pc:chgData name="壮規 浦野" userId="b0b7d000fe0d0cb0" providerId="LiveId" clId="{22DFD682-FE98-4E01-823A-3D2991524B98}" dt="2025-01-30T07:06:39.776" v="2372" actId="20577"/>
      <pc:docMkLst>
        <pc:docMk/>
      </pc:docMkLst>
      <pc:sldChg chg="addSp modSp mod">
        <pc:chgData name="壮規 浦野" userId="b0b7d000fe0d0cb0" providerId="LiveId" clId="{22DFD682-FE98-4E01-823A-3D2991524B98}" dt="2025-01-30T04:21:49.108" v="253" actId="1076"/>
        <pc:sldMkLst>
          <pc:docMk/>
          <pc:sldMk cId="3641814710" sldId="259"/>
        </pc:sldMkLst>
        <pc:spChg chg="add mod">
          <ac:chgData name="壮規 浦野" userId="b0b7d000fe0d0cb0" providerId="LiveId" clId="{22DFD682-FE98-4E01-823A-3D2991524B98}" dt="2025-01-30T04:21:17.383" v="247" actId="1036"/>
          <ac:spMkLst>
            <pc:docMk/>
            <pc:sldMk cId="3641814710" sldId="259"/>
            <ac:spMk id="8" creationId="{27FE05A5-4134-6F2E-6D19-886C9C581064}"/>
          </ac:spMkLst>
        </pc:spChg>
        <pc:spChg chg="add mod">
          <ac:chgData name="壮規 浦野" userId="b0b7d000fe0d0cb0" providerId="LiveId" clId="{22DFD682-FE98-4E01-823A-3D2991524B98}" dt="2025-01-30T04:21:49.108" v="253" actId="1076"/>
          <ac:spMkLst>
            <pc:docMk/>
            <pc:sldMk cId="3641814710" sldId="259"/>
            <ac:spMk id="10" creationId="{B66DF388-9F82-10DB-ED21-8687DA29E659}"/>
          </ac:spMkLst>
        </pc:spChg>
        <pc:spChg chg="mod">
          <ac:chgData name="壮規 浦野" userId="b0b7d000fe0d0cb0" providerId="LiveId" clId="{22DFD682-FE98-4E01-823A-3D2991524B98}" dt="2025-01-30T04:20:06.255" v="198" actId="1076"/>
          <ac:spMkLst>
            <pc:docMk/>
            <pc:sldMk cId="3641814710" sldId="259"/>
            <ac:spMk id="25" creationId="{B754B0D4-2915-E1CD-5FA7-B22187AC84A3}"/>
          </ac:spMkLst>
        </pc:spChg>
        <pc:picChg chg="add mod">
          <ac:chgData name="壮規 浦野" userId="b0b7d000fe0d0cb0" providerId="LiveId" clId="{22DFD682-FE98-4E01-823A-3D2991524B98}" dt="2025-01-30T04:20:25.011" v="203" actId="1076"/>
          <ac:picMkLst>
            <pc:docMk/>
            <pc:sldMk cId="3641814710" sldId="259"/>
            <ac:picMk id="7" creationId="{67133A30-3DE9-6D8E-C063-3E444720DE4B}"/>
          </ac:picMkLst>
        </pc:picChg>
        <pc:picChg chg="mod">
          <ac:chgData name="壮規 浦野" userId="b0b7d000fe0d0cb0" providerId="LiveId" clId="{22DFD682-FE98-4E01-823A-3D2991524B98}" dt="2025-01-30T04:20:07.922" v="199" actId="1076"/>
          <ac:picMkLst>
            <pc:docMk/>
            <pc:sldMk cId="3641814710" sldId="259"/>
            <ac:picMk id="27" creationId="{833CF567-94D5-4094-19DF-92D32223094C}"/>
          </ac:picMkLst>
        </pc:picChg>
      </pc:sldChg>
      <pc:sldChg chg="addSp modSp mod">
        <pc:chgData name="壮規 浦野" userId="b0b7d000fe0d0cb0" providerId="LiveId" clId="{22DFD682-FE98-4E01-823A-3D2991524B98}" dt="2025-01-30T01:59:17.517" v="146" actId="20577"/>
        <pc:sldMkLst>
          <pc:docMk/>
          <pc:sldMk cId="3597974112" sldId="286"/>
        </pc:sldMkLst>
        <pc:spChg chg="mod">
          <ac:chgData name="壮規 浦野" userId="b0b7d000fe0d0cb0" providerId="LiveId" clId="{22DFD682-FE98-4E01-823A-3D2991524B98}" dt="2025-01-30T01:57:18.486" v="15" actId="20577"/>
          <ac:spMkLst>
            <pc:docMk/>
            <pc:sldMk cId="3597974112" sldId="286"/>
            <ac:spMk id="3" creationId="{61194F44-A270-6CD1-5B01-CFEBF7C9F32F}"/>
          </ac:spMkLst>
        </pc:spChg>
        <pc:spChg chg="add mod">
          <ac:chgData name="壮規 浦野" userId="b0b7d000fe0d0cb0" providerId="LiveId" clId="{22DFD682-FE98-4E01-823A-3D2991524B98}" dt="2025-01-30T01:59:17.517" v="146" actId="20577"/>
          <ac:spMkLst>
            <pc:docMk/>
            <pc:sldMk cId="3597974112" sldId="286"/>
            <ac:spMk id="5" creationId="{F3D43B9E-96EF-BB88-433B-1A253E6D69A0}"/>
          </ac:spMkLst>
        </pc:spChg>
        <pc:picChg chg="mod">
          <ac:chgData name="壮規 浦野" userId="b0b7d000fe0d0cb0" providerId="LiveId" clId="{22DFD682-FE98-4E01-823A-3D2991524B98}" dt="2025-01-30T01:58:02.720" v="57" actId="1036"/>
          <ac:picMkLst>
            <pc:docMk/>
            <pc:sldMk cId="3597974112" sldId="286"/>
            <ac:picMk id="8" creationId="{D7D33A91-8C59-ADE1-4202-93016D9D5AA1}"/>
          </ac:picMkLst>
        </pc:picChg>
        <pc:picChg chg="mod">
          <ac:chgData name="壮規 浦野" userId="b0b7d000fe0d0cb0" providerId="LiveId" clId="{22DFD682-FE98-4E01-823A-3D2991524B98}" dt="2025-01-30T01:58:02.720" v="57" actId="1036"/>
          <ac:picMkLst>
            <pc:docMk/>
            <pc:sldMk cId="3597974112" sldId="286"/>
            <ac:picMk id="9" creationId="{37D347C7-A314-7FFF-607E-619B5E26D650}"/>
          </ac:picMkLst>
        </pc:picChg>
        <pc:picChg chg="mod">
          <ac:chgData name="壮規 浦野" userId="b0b7d000fe0d0cb0" providerId="LiveId" clId="{22DFD682-FE98-4E01-823A-3D2991524B98}" dt="2025-01-30T01:58:02.720" v="57" actId="1036"/>
          <ac:picMkLst>
            <pc:docMk/>
            <pc:sldMk cId="3597974112" sldId="286"/>
            <ac:picMk id="10" creationId="{F6338CF5-48AB-A1F3-81C3-1DCEAA703F65}"/>
          </ac:picMkLst>
        </pc:picChg>
      </pc:sldChg>
      <pc:sldChg chg="modSp mod">
        <pc:chgData name="壮規 浦野" userId="b0b7d000fe0d0cb0" providerId="LiveId" clId="{22DFD682-FE98-4E01-823A-3D2991524B98}" dt="2025-01-30T01:56:24.522" v="12" actId="20577"/>
        <pc:sldMkLst>
          <pc:docMk/>
          <pc:sldMk cId="3950707003" sldId="291"/>
        </pc:sldMkLst>
        <pc:spChg chg="mod">
          <ac:chgData name="壮規 浦野" userId="b0b7d000fe0d0cb0" providerId="LiveId" clId="{22DFD682-FE98-4E01-823A-3D2991524B98}" dt="2025-01-30T01:56:24.522" v="12" actId="20577"/>
          <ac:spMkLst>
            <pc:docMk/>
            <pc:sldMk cId="3950707003" sldId="291"/>
            <ac:spMk id="3" creationId="{61194F44-A270-6CD1-5B01-CFEBF7C9F32F}"/>
          </ac:spMkLst>
        </pc:spChg>
      </pc:sldChg>
      <pc:sldChg chg="modSp mod">
        <pc:chgData name="壮規 浦野" userId="b0b7d000fe0d0cb0" providerId="LiveId" clId="{22DFD682-FE98-4E01-823A-3D2991524B98}" dt="2025-01-30T02:18:21.544" v="195" actId="1076"/>
        <pc:sldMkLst>
          <pc:docMk/>
          <pc:sldMk cId="1535079259" sldId="297"/>
        </pc:sldMkLst>
        <pc:spChg chg="mod">
          <ac:chgData name="壮規 浦野" userId="b0b7d000fe0d0cb0" providerId="LiveId" clId="{22DFD682-FE98-4E01-823A-3D2991524B98}" dt="2025-01-30T02:18:06.430" v="193" actId="20577"/>
          <ac:spMkLst>
            <pc:docMk/>
            <pc:sldMk cId="1535079259" sldId="297"/>
            <ac:spMk id="3" creationId="{61194F44-A270-6CD1-5B01-CFEBF7C9F32F}"/>
          </ac:spMkLst>
        </pc:spChg>
        <pc:spChg chg="mod">
          <ac:chgData name="壮規 浦野" userId="b0b7d000fe0d0cb0" providerId="LiveId" clId="{22DFD682-FE98-4E01-823A-3D2991524B98}" dt="2025-01-30T02:17:27.504" v="186" actId="1076"/>
          <ac:spMkLst>
            <pc:docMk/>
            <pc:sldMk cId="1535079259" sldId="297"/>
            <ac:spMk id="11" creationId="{A9A6AA53-5009-A267-714F-BC1BC5B1BA95}"/>
          </ac:spMkLst>
        </pc:spChg>
        <pc:spChg chg="mod">
          <ac:chgData name="壮規 浦野" userId="b0b7d000fe0d0cb0" providerId="LiveId" clId="{22DFD682-FE98-4E01-823A-3D2991524B98}" dt="2025-01-30T02:17:34.511" v="187" actId="1076"/>
          <ac:spMkLst>
            <pc:docMk/>
            <pc:sldMk cId="1535079259" sldId="297"/>
            <ac:spMk id="12" creationId="{F7D04EA6-1CA3-8E1D-A514-107C51F2FFD8}"/>
          </ac:spMkLst>
        </pc:spChg>
        <pc:spChg chg="mod">
          <ac:chgData name="壮規 浦野" userId="b0b7d000fe0d0cb0" providerId="LiveId" clId="{22DFD682-FE98-4E01-823A-3D2991524B98}" dt="2025-01-30T02:18:21.544" v="195" actId="1076"/>
          <ac:spMkLst>
            <pc:docMk/>
            <pc:sldMk cId="1535079259" sldId="297"/>
            <ac:spMk id="19" creationId="{1261DF7F-734B-B22C-762F-F1AF00C5C9D4}"/>
          </ac:spMkLst>
        </pc:spChg>
        <pc:spChg chg="mod">
          <ac:chgData name="壮規 浦野" userId="b0b7d000fe0d0cb0" providerId="LiveId" clId="{22DFD682-FE98-4E01-823A-3D2991524B98}" dt="2025-01-30T02:18:00.085" v="191" actId="1076"/>
          <ac:spMkLst>
            <pc:docMk/>
            <pc:sldMk cId="1535079259" sldId="297"/>
            <ac:spMk id="20" creationId="{D6037FCB-8BCD-EF0F-99DD-F33849D702FC}"/>
          </ac:spMkLst>
        </pc:spChg>
        <pc:picChg chg="mod">
          <ac:chgData name="壮規 浦野" userId="b0b7d000fe0d0cb0" providerId="LiveId" clId="{22DFD682-FE98-4E01-823A-3D2991524B98}" dt="2025-01-30T02:17:49.107" v="190" actId="1076"/>
          <ac:picMkLst>
            <pc:docMk/>
            <pc:sldMk cId="1535079259" sldId="297"/>
            <ac:picMk id="13" creationId="{6FBC893C-5537-05A3-81D8-8D014E3012C2}"/>
          </ac:picMkLst>
        </pc:picChg>
        <pc:picChg chg="mod">
          <ac:chgData name="壮規 浦野" userId="b0b7d000fe0d0cb0" providerId="LiveId" clId="{22DFD682-FE98-4E01-823A-3D2991524B98}" dt="2025-01-30T02:18:17.989" v="194" actId="1076"/>
          <ac:picMkLst>
            <pc:docMk/>
            <pc:sldMk cId="1535079259" sldId="297"/>
            <ac:picMk id="18" creationId="{3D75BE27-6ADB-5BBC-6DDB-468697B1ECEE}"/>
          </ac:picMkLst>
        </pc:picChg>
      </pc:sldChg>
      <pc:sldChg chg="modSp mod">
        <pc:chgData name="壮規 浦野" userId="b0b7d000fe0d0cb0" providerId="LiveId" clId="{22DFD682-FE98-4E01-823A-3D2991524B98}" dt="2025-01-30T02:11:40.384" v="170" actId="14100"/>
        <pc:sldMkLst>
          <pc:docMk/>
          <pc:sldMk cId="221936273" sldId="316"/>
        </pc:sldMkLst>
        <pc:spChg chg="mod">
          <ac:chgData name="壮規 浦野" userId="b0b7d000fe0d0cb0" providerId="LiveId" clId="{22DFD682-FE98-4E01-823A-3D2991524B98}" dt="2025-01-30T02:10:54.368" v="165" actId="14100"/>
          <ac:spMkLst>
            <pc:docMk/>
            <pc:sldMk cId="221936273" sldId="316"/>
            <ac:spMk id="10" creationId="{00000000-0000-0000-0000-000000000000}"/>
          </ac:spMkLst>
        </pc:spChg>
        <pc:spChg chg="mod">
          <ac:chgData name="壮規 浦野" userId="b0b7d000fe0d0cb0" providerId="LiveId" clId="{22DFD682-FE98-4E01-823A-3D2991524B98}" dt="2025-01-30T02:10:43.704" v="164" actId="14100"/>
          <ac:spMkLst>
            <pc:docMk/>
            <pc:sldMk cId="221936273" sldId="316"/>
            <ac:spMk id="16" creationId="{00000000-0000-0000-0000-000000000000}"/>
          </ac:spMkLst>
        </pc:spChg>
        <pc:spChg chg="mod">
          <ac:chgData name="壮規 浦野" userId="b0b7d000fe0d0cb0" providerId="LiveId" clId="{22DFD682-FE98-4E01-823A-3D2991524B98}" dt="2025-01-30T02:10:33.204" v="162" actId="1076"/>
          <ac:spMkLst>
            <pc:docMk/>
            <pc:sldMk cId="221936273" sldId="316"/>
            <ac:spMk id="17" creationId="{00000000-0000-0000-0000-000000000000}"/>
          </ac:spMkLst>
        </pc:spChg>
        <pc:spChg chg="mod">
          <ac:chgData name="壮規 浦野" userId="b0b7d000fe0d0cb0" providerId="LiveId" clId="{22DFD682-FE98-4E01-823A-3D2991524B98}" dt="2025-01-30T02:10:36.072" v="163" actId="14100"/>
          <ac:spMkLst>
            <pc:docMk/>
            <pc:sldMk cId="221936273" sldId="316"/>
            <ac:spMk id="18" creationId="{00000000-0000-0000-0000-000000000000}"/>
          </ac:spMkLst>
        </pc:spChg>
        <pc:spChg chg="mod">
          <ac:chgData name="壮規 浦野" userId="b0b7d000fe0d0cb0" providerId="LiveId" clId="{22DFD682-FE98-4E01-823A-3D2991524B98}" dt="2025-01-30T02:11:28.711" v="169" actId="14100"/>
          <ac:spMkLst>
            <pc:docMk/>
            <pc:sldMk cId="221936273" sldId="316"/>
            <ac:spMk id="19" creationId="{00000000-0000-0000-0000-000000000000}"/>
          </ac:spMkLst>
        </pc:spChg>
        <pc:spChg chg="mod">
          <ac:chgData name="壮規 浦野" userId="b0b7d000fe0d0cb0" providerId="LiveId" clId="{22DFD682-FE98-4E01-823A-3D2991524B98}" dt="2025-01-30T02:11:22.711" v="168" actId="14100"/>
          <ac:spMkLst>
            <pc:docMk/>
            <pc:sldMk cId="221936273" sldId="316"/>
            <ac:spMk id="20" creationId="{00000000-0000-0000-0000-000000000000}"/>
          </ac:spMkLst>
        </pc:spChg>
        <pc:spChg chg="mod">
          <ac:chgData name="壮規 浦野" userId="b0b7d000fe0d0cb0" providerId="LiveId" clId="{22DFD682-FE98-4E01-823A-3D2991524B98}" dt="2025-01-30T02:11:40.384" v="170" actId="14100"/>
          <ac:spMkLst>
            <pc:docMk/>
            <pc:sldMk cId="221936273" sldId="316"/>
            <ac:spMk id="21" creationId="{00000000-0000-0000-0000-000000000000}"/>
          </ac:spMkLst>
        </pc:spChg>
        <pc:spChg chg="mod">
          <ac:chgData name="壮規 浦野" userId="b0b7d000fe0d0cb0" providerId="LiveId" clId="{22DFD682-FE98-4E01-823A-3D2991524B98}" dt="2025-01-30T02:11:16.607" v="167" actId="14100"/>
          <ac:spMkLst>
            <pc:docMk/>
            <pc:sldMk cId="221936273" sldId="316"/>
            <ac:spMk id="22" creationId="{00000000-0000-0000-0000-000000000000}"/>
          </ac:spMkLst>
        </pc:spChg>
        <pc:spChg chg="mod">
          <ac:chgData name="壮規 浦野" userId="b0b7d000fe0d0cb0" providerId="LiveId" clId="{22DFD682-FE98-4E01-823A-3D2991524B98}" dt="2025-01-30T02:11:06.160" v="166" actId="14100"/>
          <ac:spMkLst>
            <pc:docMk/>
            <pc:sldMk cId="221936273" sldId="316"/>
            <ac:spMk id="23" creationId="{00000000-0000-0000-0000-000000000000}"/>
          </ac:spMkLst>
        </pc:spChg>
      </pc:sldChg>
      <pc:sldChg chg="addSp delSp modSp mod">
        <pc:chgData name="壮規 浦野" userId="b0b7d000fe0d0cb0" providerId="LiveId" clId="{22DFD682-FE98-4E01-823A-3D2991524B98}" dt="2025-01-30T02:16:28.731" v="184" actId="113"/>
        <pc:sldMkLst>
          <pc:docMk/>
          <pc:sldMk cId="3261554469" sldId="319"/>
        </pc:sldMkLst>
        <pc:spChg chg="add mod">
          <ac:chgData name="壮規 浦野" userId="b0b7d000fe0d0cb0" providerId="LiveId" clId="{22DFD682-FE98-4E01-823A-3D2991524B98}" dt="2025-01-30T02:16:17.654" v="183" actId="1037"/>
          <ac:spMkLst>
            <pc:docMk/>
            <pc:sldMk cId="3261554469" sldId="319"/>
            <ac:spMk id="11" creationId="{6C1AA718-096B-52CB-3CFA-D31FB866D0D6}"/>
          </ac:spMkLst>
        </pc:spChg>
        <pc:spChg chg="mod">
          <ac:chgData name="壮規 浦野" userId="b0b7d000fe0d0cb0" providerId="LiveId" clId="{22DFD682-FE98-4E01-823A-3D2991524B98}" dt="2025-01-30T02:16:28.731" v="184" actId="113"/>
          <ac:spMkLst>
            <pc:docMk/>
            <pc:sldMk cId="3261554469" sldId="319"/>
            <ac:spMk id="24" creationId="{F857AC08-DA47-99D3-7EB4-E974B34ABE61}"/>
          </ac:spMkLst>
        </pc:spChg>
        <pc:graphicFrameChg chg="add mod">
          <ac:chgData name="壮規 浦野" userId="b0b7d000fe0d0cb0" providerId="LiveId" clId="{22DFD682-FE98-4E01-823A-3D2991524B98}" dt="2025-01-30T02:02:46.480" v="148"/>
          <ac:graphicFrameMkLst>
            <pc:docMk/>
            <pc:sldMk cId="3261554469" sldId="319"/>
            <ac:graphicFrameMk id="5" creationId="{E8252F9F-15DA-2577-5EE0-37383BE3A586}"/>
          </ac:graphicFrameMkLst>
        </pc:graphicFrameChg>
        <pc:picChg chg="add mod ord">
          <ac:chgData name="壮規 浦野" userId="b0b7d000fe0d0cb0" providerId="LiveId" clId="{22DFD682-FE98-4E01-823A-3D2991524B98}" dt="2025-01-30T02:04:06.084" v="160" actId="167"/>
          <ac:picMkLst>
            <pc:docMk/>
            <pc:sldMk cId="3261554469" sldId="319"/>
            <ac:picMk id="9" creationId="{589A5FD3-50B3-8E72-4760-77313BC0F20C}"/>
          </ac:picMkLst>
        </pc:picChg>
        <pc:picChg chg="del">
          <ac:chgData name="壮規 浦野" userId="b0b7d000fe0d0cb0" providerId="LiveId" clId="{22DFD682-FE98-4E01-823A-3D2991524B98}" dt="2025-01-30T02:02:45.664" v="147" actId="478"/>
          <ac:picMkLst>
            <pc:docMk/>
            <pc:sldMk cId="3261554469" sldId="319"/>
            <ac:picMk id="22" creationId="{87E9E797-CE42-C243-2896-C567F61D317C}"/>
          </ac:picMkLst>
        </pc:picChg>
      </pc:sldChg>
      <pc:sldChg chg="addSp delSp modSp mod">
        <pc:chgData name="壮規 浦野" userId="b0b7d000fe0d0cb0" providerId="LiveId" clId="{22DFD682-FE98-4E01-823A-3D2991524B98}" dt="2025-01-30T01:49:33.200" v="8" actId="1076"/>
        <pc:sldMkLst>
          <pc:docMk/>
          <pc:sldMk cId="4019565816" sldId="320"/>
        </pc:sldMkLst>
        <pc:graphicFrameChg chg="add mod">
          <ac:chgData name="壮規 浦野" userId="b0b7d000fe0d0cb0" providerId="LiveId" clId="{22DFD682-FE98-4E01-823A-3D2991524B98}" dt="2025-01-30T01:49:15.666" v="3" actId="1076"/>
          <ac:graphicFrameMkLst>
            <pc:docMk/>
            <pc:sldMk cId="4019565816" sldId="320"/>
            <ac:graphicFrameMk id="5" creationId="{C03FCD7D-ABA2-B20B-B733-D2537B801750}"/>
          </ac:graphicFrameMkLst>
        </pc:graphicFrameChg>
        <pc:picChg chg="add mod">
          <ac:chgData name="壮規 浦野" userId="b0b7d000fe0d0cb0" providerId="LiveId" clId="{22DFD682-FE98-4E01-823A-3D2991524B98}" dt="2025-01-30T01:49:33.200" v="8" actId="1076"/>
          <ac:picMkLst>
            <pc:docMk/>
            <pc:sldMk cId="4019565816" sldId="320"/>
            <ac:picMk id="7" creationId="{C54ED124-F63D-5CCB-D5CC-A6EB89FBAA79}"/>
          </ac:picMkLst>
        </pc:picChg>
        <pc:picChg chg="del">
          <ac:chgData name="壮規 浦野" userId="b0b7d000fe0d0cb0" providerId="LiveId" clId="{22DFD682-FE98-4E01-823A-3D2991524B98}" dt="2025-01-30T01:48:49.271" v="0" actId="478"/>
          <ac:picMkLst>
            <pc:docMk/>
            <pc:sldMk cId="4019565816" sldId="320"/>
            <ac:picMk id="8" creationId="{D28E5517-3E5E-E730-E970-E49F60177EAC}"/>
          </ac:picMkLst>
        </pc:picChg>
      </pc:sldChg>
      <pc:sldChg chg="addSp delSp modSp mod">
        <pc:chgData name="壮規 浦野" userId="b0b7d000fe0d0cb0" providerId="LiveId" clId="{22DFD682-FE98-4E01-823A-3D2991524B98}" dt="2025-01-30T07:06:39.776" v="2372" actId="20577"/>
        <pc:sldMkLst>
          <pc:docMk/>
          <pc:sldMk cId="1874772799" sldId="326"/>
        </pc:sldMkLst>
        <pc:spChg chg="mod">
          <ac:chgData name="壮規 浦野" userId="b0b7d000fe0d0cb0" providerId="LiveId" clId="{22DFD682-FE98-4E01-823A-3D2991524B98}" dt="2025-01-30T07:06:39.776" v="2372" actId="20577"/>
          <ac:spMkLst>
            <pc:docMk/>
            <pc:sldMk cId="1874772799" sldId="326"/>
            <ac:spMk id="3" creationId="{19B3724B-F05B-8D45-D500-D3457A0944EE}"/>
          </ac:spMkLst>
        </pc:spChg>
        <pc:spChg chg="del">
          <ac:chgData name="壮規 浦野" userId="b0b7d000fe0d0cb0" providerId="LiveId" clId="{22DFD682-FE98-4E01-823A-3D2991524B98}" dt="2025-01-30T06:10:42.022" v="2295" actId="478"/>
          <ac:spMkLst>
            <pc:docMk/>
            <pc:sldMk cId="1874772799" sldId="326"/>
            <ac:spMk id="8" creationId="{0D98A135-C814-D48D-E90A-B9AC3B9DD3F5}"/>
          </ac:spMkLst>
        </pc:spChg>
        <pc:picChg chg="del">
          <ac:chgData name="壮規 浦野" userId="b0b7d000fe0d0cb0" providerId="LiveId" clId="{22DFD682-FE98-4E01-823A-3D2991524B98}" dt="2025-01-30T04:22:20.333" v="255" actId="478"/>
          <ac:picMkLst>
            <pc:docMk/>
            <pc:sldMk cId="1874772799" sldId="326"/>
            <ac:picMk id="5" creationId="{359A004E-87C3-F47C-99A7-D9957BC00EE2}"/>
          </ac:picMkLst>
        </pc:picChg>
        <pc:picChg chg="add mod">
          <ac:chgData name="壮規 浦野" userId="b0b7d000fe0d0cb0" providerId="LiveId" clId="{22DFD682-FE98-4E01-823A-3D2991524B98}" dt="2025-01-30T07:03:21.438" v="2299" actId="1076"/>
          <ac:picMkLst>
            <pc:docMk/>
            <pc:sldMk cId="1874772799" sldId="326"/>
            <ac:picMk id="9" creationId="{1427596F-5777-867D-50A9-73B52D805DFE}"/>
          </ac:picMkLst>
        </pc:picChg>
      </pc:sldChg>
      <pc:sldChg chg="add del">
        <pc:chgData name="壮規 浦野" userId="b0b7d000fe0d0cb0" providerId="LiveId" clId="{22DFD682-FE98-4E01-823A-3D2991524B98}" dt="2025-01-30T02:15:46.716" v="172"/>
        <pc:sldMkLst>
          <pc:docMk/>
          <pc:sldMk cId="314885945" sldId="336"/>
        </pc:sldMkLst>
      </pc:sldChg>
      <pc:sldChg chg="addSp delSp modSp add mod ord">
        <pc:chgData name="壮規 浦野" userId="b0b7d000fe0d0cb0" providerId="LiveId" clId="{22DFD682-FE98-4E01-823A-3D2991524B98}" dt="2025-01-30T06:10:22.748" v="2293"/>
        <pc:sldMkLst>
          <pc:docMk/>
          <pc:sldMk cId="1819070977" sldId="336"/>
        </pc:sldMkLst>
        <pc:spChg chg="mod">
          <ac:chgData name="壮規 浦野" userId="b0b7d000fe0d0cb0" providerId="LiveId" clId="{22DFD682-FE98-4E01-823A-3D2991524B98}" dt="2025-01-30T04:29:01.270" v="295" actId="20577"/>
          <ac:spMkLst>
            <pc:docMk/>
            <pc:sldMk cId="1819070977" sldId="336"/>
            <ac:spMk id="2" creationId="{F4DA6C78-937A-B4C4-B43E-988A81B3FFFB}"/>
          </ac:spMkLst>
        </pc:spChg>
        <pc:spChg chg="mod">
          <ac:chgData name="壮規 浦野" userId="b0b7d000fe0d0cb0" providerId="LiveId" clId="{22DFD682-FE98-4E01-823A-3D2991524B98}" dt="2025-01-30T06:08:52.157" v="2289" actId="115"/>
          <ac:spMkLst>
            <pc:docMk/>
            <pc:sldMk cId="1819070977" sldId="336"/>
            <ac:spMk id="3" creationId="{184BCA25-245C-5E0F-82E6-DFB4CE445BD2}"/>
          </ac:spMkLst>
        </pc:spChg>
        <pc:spChg chg="del">
          <ac:chgData name="壮規 浦野" userId="b0b7d000fe0d0cb0" providerId="LiveId" clId="{22DFD682-FE98-4E01-823A-3D2991524B98}" dt="2025-01-30T04:33:18.224" v="383" actId="478"/>
          <ac:spMkLst>
            <pc:docMk/>
            <pc:sldMk cId="1819070977" sldId="336"/>
            <ac:spMk id="5" creationId="{2825ED05-D64D-BF9E-5857-CC28E78C9114}"/>
          </ac:spMkLst>
        </pc:spChg>
        <pc:spChg chg="del">
          <ac:chgData name="壮規 浦野" userId="b0b7d000fe0d0cb0" providerId="LiveId" clId="{22DFD682-FE98-4E01-823A-3D2991524B98}" dt="2025-01-30T04:33:13.798" v="379" actId="478"/>
          <ac:spMkLst>
            <pc:docMk/>
            <pc:sldMk cId="1819070977" sldId="336"/>
            <ac:spMk id="8" creationId="{EC412B68-9BD9-8E48-D2D5-AAACCE82BF05}"/>
          </ac:spMkLst>
        </pc:spChg>
        <pc:spChg chg="del">
          <ac:chgData name="壮規 浦野" userId="b0b7d000fe0d0cb0" providerId="LiveId" clId="{22DFD682-FE98-4E01-823A-3D2991524B98}" dt="2025-01-30T04:33:21.174" v="385" actId="478"/>
          <ac:spMkLst>
            <pc:docMk/>
            <pc:sldMk cId="1819070977" sldId="336"/>
            <ac:spMk id="10" creationId="{DB7FA583-57BD-E5C1-6C74-5B1F91BD5B2C}"/>
          </ac:spMkLst>
        </pc:spChg>
        <pc:spChg chg="del">
          <ac:chgData name="壮規 浦野" userId="b0b7d000fe0d0cb0" providerId="LiveId" clId="{22DFD682-FE98-4E01-823A-3D2991524B98}" dt="2025-01-30T04:33:20.302" v="384" actId="478"/>
          <ac:spMkLst>
            <pc:docMk/>
            <pc:sldMk cId="1819070977" sldId="336"/>
            <ac:spMk id="11" creationId="{CE596DCD-F8A5-09E3-6370-814F57AE456F}"/>
          </ac:spMkLst>
        </pc:spChg>
        <pc:spChg chg="add mod ord">
          <ac:chgData name="壮規 浦野" userId="b0b7d000fe0d0cb0" providerId="LiveId" clId="{22DFD682-FE98-4E01-823A-3D2991524B98}" dt="2025-01-30T05:51:07.469" v="2142" actId="14100"/>
          <ac:spMkLst>
            <pc:docMk/>
            <pc:sldMk cId="1819070977" sldId="336"/>
            <ac:spMk id="12" creationId="{939310E9-6318-CA64-027A-1C013E7C2CC7}"/>
          </ac:spMkLst>
        </pc:spChg>
        <pc:spChg chg="add mod">
          <ac:chgData name="壮規 浦野" userId="b0b7d000fe0d0cb0" providerId="LiveId" clId="{22DFD682-FE98-4E01-823A-3D2991524B98}" dt="2025-01-30T06:08:55.290" v="2290" actId="1076"/>
          <ac:spMkLst>
            <pc:docMk/>
            <pc:sldMk cId="1819070977" sldId="336"/>
            <ac:spMk id="13" creationId="{4F0B1785-4430-B91B-A1CA-19D614434A11}"/>
          </ac:spMkLst>
        </pc:spChg>
        <pc:spChg chg="add mod">
          <ac:chgData name="壮規 浦野" userId="b0b7d000fe0d0cb0" providerId="LiveId" clId="{22DFD682-FE98-4E01-823A-3D2991524B98}" dt="2025-01-30T06:08:59.088" v="2291" actId="1076"/>
          <ac:spMkLst>
            <pc:docMk/>
            <pc:sldMk cId="1819070977" sldId="336"/>
            <ac:spMk id="15" creationId="{8E695276-54E3-1186-950E-7DF61294D7C8}"/>
          </ac:spMkLst>
        </pc:spChg>
        <pc:spChg chg="del">
          <ac:chgData name="壮規 浦野" userId="b0b7d000fe0d0cb0" providerId="LiveId" clId="{22DFD682-FE98-4E01-823A-3D2991524B98}" dt="2025-01-30T04:33:15.446" v="381" actId="478"/>
          <ac:spMkLst>
            <pc:docMk/>
            <pc:sldMk cId="1819070977" sldId="336"/>
            <ac:spMk id="22" creationId="{431A5EDA-9176-6F29-9E77-F80E9519B234}"/>
          </ac:spMkLst>
        </pc:spChg>
        <pc:spChg chg="del">
          <ac:chgData name="壮規 浦野" userId="b0b7d000fe0d0cb0" providerId="LiveId" clId="{22DFD682-FE98-4E01-823A-3D2991524B98}" dt="2025-01-30T04:33:14.773" v="380" actId="478"/>
          <ac:spMkLst>
            <pc:docMk/>
            <pc:sldMk cId="1819070977" sldId="336"/>
            <ac:spMk id="23" creationId="{F5288C52-3581-8E32-B8D8-A4208CFED3A0}"/>
          </ac:spMkLst>
        </pc:spChg>
        <pc:spChg chg="del">
          <ac:chgData name="壮規 浦野" userId="b0b7d000fe0d0cb0" providerId="LiveId" clId="{22DFD682-FE98-4E01-823A-3D2991524B98}" dt="2025-01-30T04:33:23.726" v="389" actId="478"/>
          <ac:spMkLst>
            <pc:docMk/>
            <pc:sldMk cId="1819070977" sldId="336"/>
            <ac:spMk id="24" creationId="{2117917D-C540-3DED-7A53-73763F7C44BD}"/>
          </ac:spMkLst>
        </pc:spChg>
        <pc:spChg chg="del">
          <ac:chgData name="壮規 浦野" userId="b0b7d000fe0d0cb0" providerId="LiveId" clId="{22DFD682-FE98-4E01-823A-3D2991524B98}" dt="2025-01-30T04:33:23.054" v="388" actId="478"/>
          <ac:spMkLst>
            <pc:docMk/>
            <pc:sldMk cId="1819070977" sldId="336"/>
            <ac:spMk id="25" creationId="{2BB2512E-BB1A-1448-202C-15C52E0A174D}"/>
          </ac:spMkLst>
        </pc:spChg>
        <pc:picChg chg="del">
          <ac:chgData name="壮規 浦野" userId="b0b7d000fe0d0cb0" providerId="LiveId" clId="{22DFD682-FE98-4E01-823A-3D2991524B98}" dt="2025-01-30T04:33:21.679" v="386" actId="478"/>
          <ac:picMkLst>
            <pc:docMk/>
            <pc:sldMk cId="1819070977" sldId="336"/>
            <ac:picMk id="7" creationId="{660D2E39-42E5-F17B-2AF8-DFF85199EBDB}"/>
          </ac:picMkLst>
        </pc:picChg>
        <pc:picChg chg="del mod">
          <ac:chgData name="壮規 浦野" userId="b0b7d000fe0d0cb0" providerId="LiveId" clId="{22DFD682-FE98-4E01-823A-3D2991524B98}" dt="2025-01-30T04:33:12.644" v="378" actId="478"/>
          <ac:picMkLst>
            <pc:docMk/>
            <pc:sldMk cId="1819070977" sldId="336"/>
            <ac:picMk id="14" creationId="{991E4CA8-94EC-223E-535A-4FE25EE43403}"/>
          </ac:picMkLst>
        </pc:picChg>
        <pc:picChg chg="del">
          <ac:chgData name="壮規 浦野" userId="b0b7d000fe0d0cb0" providerId="LiveId" clId="{22DFD682-FE98-4E01-823A-3D2991524B98}" dt="2025-01-30T04:33:12.069" v="376" actId="478"/>
          <ac:picMkLst>
            <pc:docMk/>
            <pc:sldMk cId="1819070977" sldId="336"/>
            <ac:picMk id="18" creationId="{18329CBB-747F-1B58-5B85-EE861D7F1D67}"/>
          </ac:picMkLst>
        </pc:picChg>
        <pc:picChg chg="del">
          <ac:chgData name="壮規 浦野" userId="b0b7d000fe0d0cb0" providerId="LiveId" clId="{22DFD682-FE98-4E01-823A-3D2991524B98}" dt="2025-01-30T04:33:22.150" v="387" actId="478"/>
          <ac:picMkLst>
            <pc:docMk/>
            <pc:sldMk cId="1819070977" sldId="336"/>
            <ac:picMk id="27" creationId="{4DEEB7B3-69AB-C0F8-DFD3-AEDB9DE2E265}"/>
          </ac:picMkLst>
        </pc:picChg>
        <pc:cxnChg chg="del">
          <ac:chgData name="壮規 浦野" userId="b0b7d000fe0d0cb0" providerId="LiveId" clId="{22DFD682-FE98-4E01-823A-3D2991524B98}" dt="2025-01-30T04:33:16.478" v="382" actId="478"/>
          <ac:cxnSpMkLst>
            <pc:docMk/>
            <pc:sldMk cId="1819070977" sldId="336"/>
            <ac:cxnSpMk id="9" creationId="{43259808-66C3-1E4A-64F0-587F79DD1F70}"/>
          </ac:cxnSpMkLst>
        </pc:cxnChg>
      </pc:sldChg>
    </pc:docChg>
  </pc:docChgLst>
  <pc:docChgLst>
    <pc:chgData name="壮規 浦野" userId="b0b7d000fe0d0cb0" providerId="LiveId" clId="{8F096DE6-8AE8-413C-851C-2A7C12C0B5D9}"/>
    <pc:docChg chg="undo redo custSel addSld delSld modSld sldOrd">
      <pc:chgData name="壮規 浦野" userId="b0b7d000fe0d0cb0" providerId="LiveId" clId="{8F096DE6-8AE8-413C-851C-2A7C12C0B5D9}" dt="2025-01-29T03:44:47.500" v="23641" actId="20577"/>
      <pc:docMkLst>
        <pc:docMk/>
      </pc:docMkLst>
      <pc:sldChg chg="addSp delSp modSp mod modNotesTx">
        <pc:chgData name="壮規 浦野" userId="b0b7d000fe0d0cb0" providerId="LiveId" clId="{8F096DE6-8AE8-413C-851C-2A7C12C0B5D9}" dt="2025-01-27T14:07:29.662" v="21246" actId="20577"/>
        <pc:sldMkLst>
          <pc:docMk/>
          <pc:sldMk cId="3641814710" sldId="259"/>
        </pc:sldMkLst>
        <pc:spChg chg="mod">
          <ac:chgData name="壮規 浦野" userId="b0b7d000fe0d0cb0" providerId="LiveId" clId="{8F096DE6-8AE8-413C-851C-2A7C12C0B5D9}" dt="2025-01-26T08:50:07.226" v="4886" actId="20577"/>
          <ac:spMkLst>
            <pc:docMk/>
            <pc:sldMk cId="3641814710" sldId="259"/>
            <ac:spMk id="3" creationId="{61194F44-A270-6CD1-5B01-CFEBF7C9F32F}"/>
          </ac:spMkLst>
        </pc:spChg>
        <pc:spChg chg="add mod">
          <ac:chgData name="壮規 浦野" userId="b0b7d000fe0d0cb0" providerId="LiveId" clId="{8F096DE6-8AE8-413C-851C-2A7C12C0B5D9}" dt="2025-01-27T14:07:29.662" v="21246" actId="20577"/>
          <ac:spMkLst>
            <pc:docMk/>
            <pc:sldMk cId="3641814710" sldId="259"/>
            <ac:spMk id="5" creationId="{064B3FE5-A774-7BE8-D813-42B981B6BE65}"/>
          </ac:spMkLst>
        </pc:spChg>
        <pc:spChg chg="mod ord">
          <ac:chgData name="壮規 浦野" userId="b0b7d000fe0d0cb0" providerId="LiveId" clId="{8F096DE6-8AE8-413C-851C-2A7C12C0B5D9}" dt="2025-01-27T14:06:49.161" v="21183" actId="1036"/>
          <ac:spMkLst>
            <pc:docMk/>
            <pc:sldMk cId="3641814710" sldId="259"/>
            <ac:spMk id="11" creationId="{3F7972C3-7D6E-0395-6D54-7AE47EED560E}"/>
          </ac:spMkLst>
        </pc:spChg>
        <pc:spChg chg="add mod">
          <ac:chgData name="壮規 浦野" userId="b0b7d000fe0d0cb0" providerId="LiveId" clId="{8F096DE6-8AE8-413C-851C-2A7C12C0B5D9}" dt="2025-01-27T14:06:49.161" v="21183" actId="1036"/>
          <ac:spMkLst>
            <pc:docMk/>
            <pc:sldMk cId="3641814710" sldId="259"/>
            <ac:spMk id="22" creationId="{77C909F7-37A3-ED62-A498-8557E8C71505}"/>
          </ac:spMkLst>
        </pc:spChg>
        <pc:spChg chg="add mod">
          <ac:chgData name="壮規 浦野" userId="b0b7d000fe0d0cb0" providerId="LiveId" clId="{8F096DE6-8AE8-413C-851C-2A7C12C0B5D9}" dt="2025-01-27T14:06:49.161" v="21183" actId="1036"/>
          <ac:spMkLst>
            <pc:docMk/>
            <pc:sldMk cId="3641814710" sldId="259"/>
            <ac:spMk id="23" creationId="{701E502D-50C3-9B4D-DF69-C471F965ACAC}"/>
          </ac:spMkLst>
        </pc:spChg>
        <pc:spChg chg="add mod">
          <ac:chgData name="壮規 浦野" userId="b0b7d000fe0d0cb0" providerId="LiveId" clId="{8F096DE6-8AE8-413C-851C-2A7C12C0B5D9}" dt="2025-01-27T14:06:49.161" v="21183" actId="1036"/>
          <ac:spMkLst>
            <pc:docMk/>
            <pc:sldMk cId="3641814710" sldId="259"/>
            <ac:spMk id="24" creationId="{6B8CFB9C-BDEC-410C-EF56-5DCFCD865EE0}"/>
          </ac:spMkLst>
        </pc:spChg>
        <pc:spChg chg="add mod">
          <ac:chgData name="壮規 浦野" userId="b0b7d000fe0d0cb0" providerId="LiveId" clId="{8F096DE6-8AE8-413C-851C-2A7C12C0B5D9}" dt="2025-01-27T14:06:49.161" v="21183" actId="1036"/>
          <ac:spMkLst>
            <pc:docMk/>
            <pc:sldMk cId="3641814710" sldId="259"/>
            <ac:spMk id="25" creationId="{B754B0D4-2915-E1CD-5FA7-B22187AC84A3}"/>
          </ac:spMkLst>
        </pc:spChg>
        <pc:picChg chg="add mod">
          <ac:chgData name="壮規 浦野" userId="b0b7d000fe0d0cb0" providerId="LiveId" clId="{8F096DE6-8AE8-413C-851C-2A7C12C0B5D9}" dt="2025-01-27T14:06:49.161" v="21183" actId="1036"/>
          <ac:picMkLst>
            <pc:docMk/>
            <pc:sldMk cId="3641814710" sldId="259"/>
            <ac:picMk id="14" creationId="{48815997-35D5-0FDB-87EA-C3D49DDF8DE1}"/>
          </ac:picMkLst>
        </pc:picChg>
        <pc:picChg chg="mod">
          <ac:chgData name="壮規 浦野" userId="b0b7d000fe0d0cb0" providerId="LiveId" clId="{8F096DE6-8AE8-413C-851C-2A7C12C0B5D9}" dt="2025-01-27T14:06:49.161" v="21183" actId="1036"/>
          <ac:picMkLst>
            <pc:docMk/>
            <pc:sldMk cId="3641814710" sldId="259"/>
            <ac:picMk id="18" creationId="{8265199A-DE0E-98F5-33F5-A1046DAE0E2A}"/>
          </ac:picMkLst>
        </pc:picChg>
        <pc:picChg chg="add mod">
          <ac:chgData name="壮規 浦野" userId="b0b7d000fe0d0cb0" providerId="LiveId" clId="{8F096DE6-8AE8-413C-851C-2A7C12C0B5D9}" dt="2025-01-27T14:06:49.161" v="21183" actId="1036"/>
          <ac:picMkLst>
            <pc:docMk/>
            <pc:sldMk cId="3641814710" sldId="259"/>
            <ac:picMk id="27" creationId="{833CF567-94D5-4094-19DF-92D32223094C}"/>
          </ac:picMkLst>
        </pc:picChg>
        <pc:cxnChg chg="mod">
          <ac:chgData name="壮規 浦野" userId="b0b7d000fe0d0cb0" providerId="LiveId" clId="{8F096DE6-8AE8-413C-851C-2A7C12C0B5D9}" dt="2025-01-27T14:06:49.161" v="21183" actId="1036"/>
          <ac:cxnSpMkLst>
            <pc:docMk/>
            <pc:sldMk cId="3641814710" sldId="259"/>
            <ac:cxnSpMk id="9" creationId="{AC797ED0-AA74-A00E-0DF0-B6A80C28C9D3}"/>
          </ac:cxnSpMkLst>
        </pc:cxnChg>
      </pc:sldChg>
      <pc:sldChg chg="delSp modSp mod">
        <pc:chgData name="壮規 浦野" userId="b0b7d000fe0d0cb0" providerId="LiveId" clId="{8F096DE6-8AE8-413C-851C-2A7C12C0B5D9}" dt="2025-01-26T15:53:51.752" v="11584" actId="20577"/>
        <pc:sldMkLst>
          <pc:docMk/>
          <pc:sldMk cId="3751402881" sldId="261"/>
        </pc:sldMkLst>
        <pc:spChg chg="mod">
          <ac:chgData name="壮規 浦野" userId="b0b7d000fe0d0cb0" providerId="LiveId" clId="{8F096DE6-8AE8-413C-851C-2A7C12C0B5D9}" dt="2025-01-26T15:53:51.752" v="11584" actId="20577"/>
          <ac:spMkLst>
            <pc:docMk/>
            <pc:sldMk cId="3751402881" sldId="261"/>
            <ac:spMk id="2" creationId="{B14F6F33-B2A8-3246-32EF-4BE0A2009093}"/>
          </ac:spMkLst>
        </pc:spChg>
        <pc:spChg chg="mod">
          <ac:chgData name="壮規 浦野" userId="b0b7d000fe0d0cb0" providerId="LiveId" clId="{8F096DE6-8AE8-413C-851C-2A7C12C0B5D9}" dt="2025-01-26T15:53:43.313" v="11565" actId="20577"/>
          <ac:spMkLst>
            <pc:docMk/>
            <pc:sldMk cId="3751402881" sldId="261"/>
            <ac:spMk id="3" creationId="{61194F44-A270-6CD1-5B01-CFEBF7C9F32F}"/>
          </ac:spMkLst>
        </pc:spChg>
      </pc:sldChg>
      <pc:sldChg chg="del">
        <pc:chgData name="壮規 浦野" userId="b0b7d000fe0d0cb0" providerId="LiveId" clId="{8F096DE6-8AE8-413C-851C-2A7C12C0B5D9}" dt="2025-01-26T05:45:34.411" v="1063" actId="47"/>
        <pc:sldMkLst>
          <pc:docMk/>
          <pc:sldMk cId="54469075" sldId="264"/>
        </pc:sldMkLst>
      </pc:sldChg>
      <pc:sldChg chg="ord">
        <pc:chgData name="壮規 浦野" userId="b0b7d000fe0d0cb0" providerId="LiveId" clId="{8F096DE6-8AE8-413C-851C-2A7C12C0B5D9}" dt="2025-01-26T15:54:05.363" v="11586"/>
        <pc:sldMkLst>
          <pc:docMk/>
          <pc:sldMk cId="1481294993" sldId="273"/>
        </pc:sldMkLst>
      </pc:sldChg>
      <pc:sldChg chg="addSp delSp modSp mod">
        <pc:chgData name="壮規 浦野" userId="b0b7d000fe0d0cb0" providerId="LiveId" clId="{8F096DE6-8AE8-413C-851C-2A7C12C0B5D9}" dt="2025-01-29T02:22:55.232" v="23627" actId="478"/>
        <pc:sldMkLst>
          <pc:docMk/>
          <pc:sldMk cId="1055075190" sldId="274"/>
        </pc:sldMkLst>
        <pc:spChg chg="mod">
          <ac:chgData name="壮規 浦野" userId="b0b7d000fe0d0cb0" providerId="LiveId" clId="{8F096DE6-8AE8-413C-851C-2A7C12C0B5D9}" dt="2025-01-27T04:08:20.304" v="14100" actId="113"/>
          <ac:spMkLst>
            <pc:docMk/>
            <pc:sldMk cId="1055075190" sldId="274"/>
            <ac:spMk id="3" creationId="{61194F44-A270-6CD1-5B01-CFEBF7C9F32F}"/>
          </ac:spMkLst>
        </pc:spChg>
        <pc:spChg chg="add del mod">
          <ac:chgData name="壮規 浦野" userId="b0b7d000fe0d0cb0" providerId="LiveId" clId="{8F096DE6-8AE8-413C-851C-2A7C12C0B5D9}" dt="2025-01-29T02:22:55.232" v="23627" actId="478"/>
          <ac:spMkLst>
            <pc:docMk/>
            <pc:sldMk cId="1055075190" sldId="274"/>
            <ac:spMk id="9" creationId="{C551BC65-DA83-2173-2AC2-1C8341AB8281}"/>
          </ac:spMkLst>
        </pc:spChg>
        <pc:picChg chg="add del mod">
          <ac:chgData name="壮規 浦野" userId="b0b7d000fe0d0cb0" providerId="LiveId" clId="{8F096DE6-8AE8-413C-851C-2A7C12C0B5D9}" dt="2025-01-29T02:22:53.747" v="23626" actId="478"/>
          <ac:picMkLst>
            <pc:docMk/>
            <pc:sldMk cId="1055075190" sldId="274"/>
            <ac:picMk id="8" creationId="{F1A43E65-31BF-32E1-E6D7-1F65042451D2}"/>
          </ac:picMkLst>
        </pc:picChg>
      </pc:sldChg>
      <pc:sldChg chg="modSp mod">
        <pc:chgData name="壮規 浦野" userId="b0b7d000fe0d0cb0" providerId="LiveId" clId="{8F096DE6-8AE8-413C-851C-2A7C12C0B5D9}" dt="2025-01-28T02:26:01.358" v="23151" actId="20577"/>
        <pc:sldMkLst>
          <pc:docMk/>
          <pc:sldMk cId="1176523436" sldId="277"/>
        </pc:sldMkLst>
        <pc:spChg chg="mod">
          <ac:chgData name="壮規 浦野" userId="b0b7d000fe0d0cb0" providerId="LiveId" clId="{8F096DE6-8AE8-413C-851C-2A7C12C0B5D9}" dt="2025-01-28T02:26:01.358" v="23151" actId="20577"/>
          <ac:spMkLst>
            <pc:docMk/>
            <pc:sldMk cId="1176523436" sldId="277"/>
            <ac:spMk id="3" creationId="{61194F44-A270-6CD1-5B01-CFEBF7C9F32F}"/>
          </ac:spMkLst>
        </pc:spChg>
        <pc:spChg chg="mod">
          <ac:chgData name="壮規 浦野" userId="b0b7d000fe0d0cb0" providerId="LiveId" clId="{8F096DE6-8AE8-413C-851C-2A7C12C0B5D9}" dt="2025-01-26T08:15:38.396" v="4204" actId="20577"/>
          <ac:spMkLst>
            <pc:docMk/>
            <pc:sldMk cId="1176523436" sldId="277"/>
            <ac:spMk id="16" creationId="{65490A77-3024-2FA6-CCDC-597842F03710}"/>
          </ac:spMkLst>
        </pc:spChg>
      </pc:sldChg>
      <pc:sldChg chg="modSp mod ord">
        <pc:chgData name="壮規 浦野" userId="b0b7d000fe0d0cb0" providerId="LiveId" clId="{8F096DE6-8AE8-413C-851C-2A7C12C0B5D9}" dt="2025-01-26T12:47:19.933" v="6690"/>
        <pc:sldMkLst>
          <pc:docMk/>
          <pc:sldMk cId="2105732362" sldId="283"/>
        </pc:sldMkLst>
        <pc:spChg chg="mod">
          <ac:chgData name="壮規 浦野" userId="b0b7d000fe0d0cb0" providerId="LiveId" clId="{8F096DE6-8AE8-413C-851C-2A7C12C0B5D9}" dt="2025-01-26T12:15:25.525" v="5274" actId="20577"/>
          <ac:spMkLst>
            <pc:docMk/>
            <pc:sldMk cId="2105732362" sldId="283"/>
            <ac:spMk id="2" creationId="{B14F6F33-B2A8-3246-32EF-4BE0A2009093}"/>
          </ac:spMkLst>
        </pc:spChg>
      </pc:sldChg>
      <pc:sldChg chg="delSp modSp mod ord modNotesTx">
        <pc:chgData name="壮規 浦野" userId="b0b7d000fe0d0cb0" providerId="LiveId" clId="{8F096DE6-8AE8-413C-851C-2A7C12C0B5D9}" dt="2025-01-29T03:44:47.500" v="23641" actId="20577"/>
        <pc:sldMkLst>
          <pc:docMk/>
          <pc:sldMk cId="3597974112" sldId="286"/>
        </pc:sldMkLst>
        <pc:spChg chg="mod">
          <ac:chgData name="壮規 浦野" userId="b0b7d000fe0d0cb0" providerId="LiveId" clId="{8F096DE6-8AE8-413C-851C-2A7C12C0B5D9}" dt="2025-01-26T13:11:34.237" v="7294" actId="20577"/>
          <ac:spMkLst>
            <pc:docMk/>
            <pc:sldMk cId="3597974112" sldId="286"/>
            <ac:spMk id="2" creationId="{B14F6F33-B2A8-3246-32EF-4BE0A2009093}"/>
          </ac:spMkLst>
        </pc:spChg>
        <pc:spChg chg="mod">
          <ac:chgData name="壮規 浦野" userId="b0b7d000fe0d0cb0" providerId="LiveId" clId="{8F096DE6-8AE8-413C-851C-2A7C12C0B5D9}" dt="2025-01-29T03:44:47.500" v="23641" actId="20577"/>
          <ac:spMkLst>
            <pc:docMk/>
            <pc:sldMk cId="3597974112" sldId="286"/>
            <ac:spMk id="3" creationId="{61194F44-A270-6CD1-5B01-CFEBF7C9F32F}"/>
          </ac:spMkLst>
        </pc:spChg>
        <pc:picChg chg="mod">
          <ac:chgData name="壮規 浦野" userId="b0b7d000fe0d0cb0" providerId="LiveId" clId="{8F096DE6-8AE8-413C-851C-2A7C12C0B5D9}" dt="2025-01-26T13:02:08.469" v="6758" actId="1076"/>
          <ac:picMkLst>
            <pc:docMk/>
            <pc:sldMk cId="3597974112" sldId="286"/>
            <ac:picMk id="8" creationId="{D7D33A91-8C59-ADE1-4202-93016D9D5AA1}"/>
          </ac:picMkLst>
        </pc:picChg>
        <pc:picChg chg="mod">
          <ac:chgData name="壮規 浦野" userId="b0b7d000fe0d0cb0" providerId="LiveId" clId="{8F096DE6-8AE8-413C-851C-2A7C12C0B5D9}" dt="2025-01-26T13:02:06.723" v="6757" actId="14100"/>
          <ac:picMkLst>
            <pc:docMk/>
            <pc:sldMk cId="3597974112" sldId="286"/>
            <ac:picMk id="9" creationId="{37D347C7-A314-7FFF-607E-619B5E26D650}"/>
          </ac:picMkLst>
        </pc:picChg>
        <pc:picChg chg="mod modCrop">
          <ac:chgData name="壮規 浦野" userId="b0b7d000fe0d0cb0" providerId="LiveId" clId="{8F096DE6-8AE8-413C-851C-2A7C12C0B5D9}" dt="2025-01-26T13:01:00.221" v="6749" actId="1076"/>
          <ac:picMkLst>
            <pc:docMk/>
            <pc:sldMk cId="3597974112" sldId="286"/>
            <ac:picMk id="10" creationId="{F6338CF5-48AB-A1F3-81C3-1DCEAA703F65}"/>
          </ac:picMkLst>
        </pc:picChg>
      </pc:sldChg>
      <pc:sldChg chg="modSp mod ord">
        <pc:chgData name="壮規 浦野" userId="b0b7d000fe0d0cb0" providerId="LiveId" clId="{8F096DE6-8AE8-413C-851C-2A7C12C0B5D9}" dt="2025-01-26T14:25:17.361" v="8318"/>
        <pc:sldMkLst>
          <pc:docMk/>
          <pc:sldMk cId="1525769582" sldId="287"/>
        </pc:sldMkLst>
        <pc:spChg chg="mod">
          <ac:chgData name="壮規 浦野" userId="b0b7d000fe0d0cb0" providerId="LiveId" clId="{8F096DE6-8AE8-413C-851C-2A7C12C0B5D9}" dt="2025-01-26T13:22:36.412" v="7511" actId="20577"/>
          <ac:spMkLst>
            <pc:docMk/>
            <pc:sldMk cId="1525769582" sldId="287"/>
            <ac:spMk id="2" creationId="{B14F6F33-B2A8-3246-32EF-4BE0A2009093}"/>
          </ac:spMkLst>
        </pc:spChg>
      </pc:sldChg>
      <pc:sldChg chg="addSp modSp mod ord modNotesTx">
        <pc:chgData name="壮規 浦野" userId="b0b7d000fe0d0cb0" providerId="LiveId" clId="{8F096DE6-8AE8-413C-851C-2A7C12C0B5D9}" dt="2025-01-27T09:11:48.158" v="16056" actId="20577"/>
        <pc:sldMkLst>
          <pc:docMk/>
          <pc:sldMk cId="3950707003" sldId="291"/>
        </pc:sldMkLst>
        <pc:spChg chg="add mod">
          <ac:chgData name="壮規 浦野" userId="b0b7d000fe0d0cb0" providerId="LiveId" clId="{8F096DE6-8AE8-413C-851C-2A7C12C0B5D9}" dt="2025-01-27T09:10:47.317" v="15954" actId="1076"/>
          <ac:spMkLst>
            <pc:docMk/>
            <pc:sldMk cId="3950707003" sldId="291"/>
            <ac:spMk id="5" creationId="{9E81779D-C295-1162-8E5F-2E2EA6837E60}"/>
          </ac:spMkLst>
        </pc:spChg>
        <pc:spChg chg="add mod">
          <ac:chgData name="壮規 浦野" userId="b0b7d000fe0d0cb0" providerId="LiveId" clId="{8F096DE6-8AE8-413C-851C-2A7C12C0B5D9}" dt="2025-01-27T09:11:13.353" v="15999" actId="20577"/>
          <ac:spMkLst>
            <pc:docMk/>
            <pc:sldMk cId="3950707003" sldId="291"/>
            <ac:spMk id="7" creationId="{99242A2D-8ABF-88F5-3D4C-5BBD37259061}"/>
          </ac:spMkLst>
        </pc:spChg>
        <pc:spChg chg="add mod">
          <ac:chgData name="壮規 浦野" userId="b0b7d000fe0d0cb0" providerId="LiveId" clId="{8F096DE6-8AE8-413C-851C-2A7C12C0B5D9}" dt="2025-01-27T09:11:48.158" v="16056" actId="20577"/>
          <ac:spMkLst>
            <pc:docMk/>
            <pc:sldMk cId="3950707003" sldId="291"/>
            <ac:spMk id="8" creationId="{103B2A7D-6C54-A9C5-4C46-E46EDE77DE19}"/>
          </ac:spMkLst>
        </pc:spChg>
        <pc:picChg chg="mod modCrop">
          <ac:chgData name="壮規 浦野" userId="b0b7d000fe0d0cb0" providerId="LiveId" clId="{8F096DE6-8AE8-413C-851C-2A7C12C0B5D9}" dt="2025-01-26T12:37:09.482" v="6252" actId="1076"/>
          <ac:picMkLst>
            <pc:docMk/>
            <pc:sldMk cId="3950707003" sldId="291"/>
            <ac:picMk id="10" creationId="{8AD85EAB-FF5A-09E0-FA5D-8DD28C652EA6}"/>
          </ac:picMkLst>
        </pc:picChg>
        <pc:picChg chg="mod">
          <ac:chgData name="壮規 浦野" userId="b0b7d000fe0d0cb0" providerId="LiveId" clId="{8F096DE6-8AE8-413C-851C-2A7C12C0B5D9}" dt="2025-01-27T09:11:22.605" v="16001" actId="1076"/>
          <ac:picMkLst>
            <pc:docMk/>
            <pc:sldMk cId="3950707003" sldId="291"/>
            <ac:picMk id="22" creationId="{262808C7-9217-3EE2-F8DD-9168D642B6EF}"/>
          </ac:picMkLst>
        </pc:picChg>
      </pc:sldChg>
      <pc:sldChg chg="ord">
        <pc:chgData name="壮規 浦野" userId="b0b7d000fe0d0cb0" providerId="LiveId" clId="{8F096DE6-8AE8-413C-851C-2A7C12C0B5D9}" dt="2025-01-26T14:25:25.919" v="8320"/>
        <pc:sldMkLst>
          <pc:docMk/>
          <pc:sldMk cId="2435136645" sldId="292"/>
        </pc:sldMkLst>
      </pc:sldChg>
      <pc:sldChg chg="ord">
        <pc:chgData name="壮規 浦野" userId="b0b7d000fe0d0cb0" providerId="LiveId" clId="{8F096DE6-8AE8-413C-851C-2A7C12C0B5D9}" dt="2025-01-26T12:47:26.006" v="6692"/>
        <pc:sldMkLst>
          <pc:docMk/>
          <pc:sldMk cId="620329619" sldId="293"/>
        </pc:sldMkLst>
      </pc:sldChg>
      <pc:sldChg chg="modSp del mod">
        <pc:chgData name="壮規 浦野" userId="b0b7d000fe0d0cb0" providerId="LiveId" clId="{8F096DE6-8AE8-413C-851C-2A7C12C0B5D9}" dt="2025-01-26T16:00:17.652" v="11681" actId="47"/>
        <pc:sldMkLst>
          <pc:docMk/>
          <pc:sldMk cId="970590502" sldId="296"/>
        </pc:sldMkLst>
      </pc:sldChg>
      <pc:sldChg chg="addSp delSp modSp mod">
        <pc:chgData name="壮規 浦野" userId="b0b7d000fe0d0cb0" providerId="LiveId" clId="{8F096DE6-8AE8-413C-851C-2A7C12C0B5D9}" dt="2025-01-26T15:27:27.295" v="10219" actId="113"/>
        <pc:sldMkLst>
          <pc:docMk/>
          <pc:sldMk cId="1535079259" sldId="297"/>
        </pc:sldMkLst>
        <pc:spChg chg="mod">
          <ac:chgData name="壮規 浦野" userId="b0b7d000fe0d0cb0" providerId="LiveId" clId="{8F096DE6-8AE8-413C-851C-2A7C12C0B5D9}" dt="2025-01-26T14:37:27.811" v="8726" actId="20577"/>
          <ac:spMkLst>
            <pc:docMk/>
            <pc:sldMk cId="1535079259" sldId="297"/>
            <ac:spMk id="2" creationId="{B14F6F33-B2A8-3246-32EF-4BE0A2009093}"/>
          </ac:spMkLst>
        </pc:spChg>
        <pc:spChg chg="mod">
          <ac:chgData name="壮規 浦野" userId="b0b7d000fe0d0cb0" providerId="LiveId" clId="{8F096DE6-8AE8-413C-851C-2A7C12C0B5D9}" dt="2025-01-26T15:27:27.295" v="10219" actId="113"/>
          <ac:spMkLst>
            <pc:docMk/>
            <pc:sldMk cId="1535079259" sldId="297"/>
            <ac:spMk id="3" creationId="{61194F44-A270-6CD1-5B01-CFEBF7C9F32F}"/>
          </ac:spMkLst>
        </pc:spChg>
        <pc:spChg chg="add mod">
          <ac:chgData name="壮規 浦野" userId="b0b7d000fe0d0cb0" providerId="LiveId" clId="{8F096DE6-8AE8-413C-851C-2A7C12C0B5D9}" dt="2025-01-26T15:26:25.762" v="10125" actId="1076"/>
          <ac:spMkLst>
            <pc:docMk/>
            <pc:sldMk cId="1535079259" sldId="297"/>
            <ac:spMk id="11" creationId="{A9A6AA53-5009-A267-714F-BC1BC5B1BA95}"/>
          </ac:spMkLst>
        </pc:spChg>
        <pc:spChg chg="add mod">
          <ac:chgData name="壮規 浦野" userId="b0b7d000fe0d0cb0" providerId="LiveId" clId="{8F096DE6-8AE8-413C-851C-2A7C12C0B5D9}" dt="2025-01-26T15:26:17.488" v="10123" actId="403"/>
          <ac:spMkLst>
            <pc:docMk/>
            <pc:sldMk cId="1535079259" sldId="297"/>
            <ac:spMk id="12" creationId="{F7D04EA6-1CA3-8E1D-A514-107C51F2FFD8}"/>
          </ac:spMkLst>
        </pc:spChg>
        <pc:spChg chg="add mod">
          <ac:chgData name="壮規 浦野" userId="b0b7d000fe0d0cb0" providerId="LiveId" clId="{8F096DE6-8AE8-413C-851C-2A7C12C0B5D9}" dt="2025-01-26T15:25:32.345" v="10104" actId="1076"/>
          <ac:spMkLst>
            <pc:docMk/>
            <pc:sldMk cId="1535079259" sldId="297"/>
            <ac:spMk id="19" creationId="{1261DF7F-734B-B22C-762F-F1AF00C5C9D4}"/>
          </ac:spMkLst>
        </pc:spChg>
        <pc:spChg chg="add mod">
          <ac:chgData name="壮規 浦野" userId="b0b7d000fe0d0cb0" providerId="LiveId" clId="{8F096DE6-8AE8-413C-851C-2A7C12C0B5D9}" dt="2025-01-26T15:27:11.233" v="10218" actId="1076"/>
          <ac:spMkLst>
            <pc:docMk/>
            <pc:sldMk cId="1535079259" sldId="297"/>
            <ac:spMk id="20" creationId="{D6037FCB-8BCD-EF0F-99DD-F33849D702FC}"/>
          </ac:spMkLst>
        </pc:spChg>
        <pc:picChg chg="mod">
          <ac:chgData name="壮規 浦野" userId="b0b7d000fe0d0cb0" providerId="LiveId" clId="{8F096DE6-8AE8-413C-851C-2A7C12C0B5D9}" dt="2025-01-26T15:26:34.382" v="10127" actId="1076"/>
          <ac:picMkLst>
            <pc:docMk/>
            <pc:sldMk cId="1535079259" sldId="297"/>
            <ac:picMk id="13" creationId="{6FBC893C-5537-05A3-81D8-8D014E3012C2}"/>
          </ac:picMkLst>
        </pc:picChg>
        <pc:picChg chg="add mod">
          <ac:chgData name="壮規 浦野" userId="b0b7d000fe0d0cb0" providerId="LiveId" clId="{8F096DE6-8AE8-413C-851C-2A7C12C0B5D9}" dt="2025-01-26T15:24:29.444" v="10021" actId="1076"/>
          <ac:picMkLst>
            <pc:docMk/>
            <pc:sldMk cId="1535079259" sldId="297"/>
            <ac:picMk id="18" creationId="{3D75BE27-6ADB-5BBC-6DDB-468697B1ECEE}"/>
          </ac:picMkLst>
        </pc:picChg>
      </pc:sldChg>
      <pc:sldChg chg="addSp delSp modSp mod">
        <pc:chgData name="壮規 浦野" userId="b0b7d000fe0d0cb0" providerId="LiveId" clId="{8F096DE6-8AE8-413C-851C-2A7C12C0B5D9}" dt="2025-01-29T02:24:10.972" v="23640" actId="20577"/>
        <pc:sldMkLst>
          <pc:docMk/>
          <pc:sldMk cId="3928858117" sldId="298"/>
        </pc:sldMkLst>
        <pc:spChg chg="mod">
          <ac:chgData name="壮規 浦野" userId="b0b7d000fe0d0cb0" providerId="LiveId" clId="{8F096DE6-8AE8-413C-851C-2A7C12C0B5D9}" dt="2025-01-26T05:38:06.640" v="605" actId="20577"/>
          <ac:spMkLst>
            <pc:docMk/>
            <pc:sldMk cId="3928858117" sldId="298"/>
            <ac:spMk id="2" creationId="{B14F6F33-B2A8-3246-32EF-4BE0A2009093}"/>
          </ac:spMkLst>
        </pc:spChg>
        <pc:spChg chg="mod">
          <ac:chgData name="壮規 浦野" userId="b0b7d000fe0d0cb0" providerId="LiveId" clId="{8F096DE6-8AE8-413C-851C-2A7C12C0B5D9}" dt="2025-01-29T02:24:10.972" v="23640" actId="20577"/>
          <ac:spMkLst>
            <pc:docMk/>
            <pc:sldMk cId="3928858117" sldId="298"/>
            <ac:spMk id="3" creationId="{61194F44-A270-6CD1-5B01-CFEBF7C9F32F}"/>
          </ac:spMkLst>
        </pc:spChg>
        <pc:spChg chg="add mod">
          <ac:chgData name="壮規 浦野" userId="b0b7d000fe0d0cb0" providerId="LiveId" clId="{8F096DE6-8AE8-413C-851C-2A7C12C0B5D9}" dt="2025-01-27T11:39:28.607" v="16499" actId="20577"/>
          <ac:spMkLst>
            <pc:docMk/>
            <pc:sldMk cId="3928858117" sldId="298"/>
            <ac:spMk id="5" creationId="{51BEDD03-BDBF-69CC-DA96-FA3C48586960}"/>
          </ac:spMkLst>
        </pc:spChg>
        <pc:spChg chg="add del mod">
          <ac:chgData name="壮規 浦野" userId="b0b7d000fe0d0cb0" providerId="LiveId" clId="{8F096DE6-8AE8-413C-851C-2A7C12C0B5D9}" dt="2025-01-29T02:23:19.068" v="23630" actId="478"/>
          <ac:spMkLst>
            <pc:docMk/>
            <pc:sldMk cId="3928858117" sldId="298"/>
            <ac:spMk id="8" creationId="{94788808-D0CB-A734-E4C5-506EA4E568AE}"/>
          </ac:spMkLst>
        </pc:spChg>
        <pc:picChg chg="mod">
          <ac:chgData name="壮規 浦野" userId="b0b7d000fe0d0cb0" providerId="LiveId" clId="{8F096DE6-8AE8-413C-851C-2A7C12C0B5D9}" dt="2025-01-26T05:35:10.076" v="456" actId="1076"/>
          <ac:picMkLst>
            <pc:docMk/>
            <pc:sldMk cId="3928858117" sldId="298"/>
            <ac:picMk id="7" creationId="{9F0602C0-AF57-C64D-1DAE-ACFE811009C2}"/>
          </ac:picMkLst>
        </pc:picChg>
        <pc:picChg chg="add del mod">
          <ac:chgData name="壮規 浦野" userId="b0b7d000fe0d0cb0" providerId="LiveId" clId="{8F096DE6-8AE8-413C-851C-2A7C12C0B5D9}" dt="2025-01-29T02:23:16.580" v="23629" actId="478"/>
          <ac:picMkLst>
            <pc:docMk/>
            <pc:sldMk cId="3928858117" sldId="298"/>
            <ac:picMk id="10" creationId="{57E39F43-6F77-699E-8C81-FEC9EFB3F90C}"/>
          </ac:picMkLst>
        </pc:picChg>
        <pc:picChg chg="mod">
          <ac:chgData name="壮規 浦野" userId="b0b7d000fe0d0cb0" providerId="LiveId" clId="{8F096DE6-8AE8-413C-851C-2A7C12C0B5D9}" dt="2025-01-26T05:35:14.683" v="458" actId="14100"/>
          <ac:picMkLst>
            <pc:docMk/>
            <pc:sldMk cId="3928858117" sldId="298"/>
            <ac:picMk id="14" creationId="{B3951A1E-50D0-E21B-4707-DC9686A394A7}"/>
          </ac:picMkLst>
        </pc:picChg>
      </pc:sldChg>
      <pc:sldChg chg="del">
        <pc:chgData name="壮規 浦野" userId="b0b7d000fe0d0cb0" providerId="LiveId" clId="{8F096DE6-8AE8-413C-851C-2A7C12C0B5D9}" dt="2025-01-26T05:38:14.783" v="607" actId="47"/>
        <pc:sldMkLst>
          <pc:docMk/>
          <pc:sldMk cId="3082305542" sldId="299"/>
        </pc:sldMkLst>
      </pc:sldChg>
      <pc:sldChg chg="addSp delSp modSp mod">
        <pc:chgData name="壮規 浦野" userId="b0b7d000fe0d0cb0" providerId="LiveId" clId="{8F096DE6-8AE8-413C-851C-2A7C12C0B5D9}" dt="2025-01-27T13:57:09.448" v="20896" actId="20577"/>
        <pc:sldMkLst>
          <pc:docMk/>
          <pc:sldMk cId="2851374775" sldId="300"/>
        </pc:sldMkLst>
        <pc:spChg chg="mod ord">
          <ac:chgData name="壮規 浦野" userId="b0b7d000fe0d0cb0" providerId="LiveId" clId="{8F096DE6-8AE8-413C-851C-2A7C12C0B5D9}" dt="2025-01-27T04:24:05.302" v="14102" actId="20577"/>
          <ac:spMkLst>
            <pc:docMk/>
            <pc:sldMk cId="2851374775" sldId="300"/>
            <ac:spMk id="3" creationId="{61194F44-A270-6CD1-5B01-CFEBF7C9F32F}"/>
          </ac:spMkLst>
        </pc:spChg>
        <pc:spChg chg="add mod">
          <ac:chgData name="壮規 浦野" userId="b0b7d000fe0d0cb0" providerId="LiveId" clId="{8F096DE6-8AE8-413C-851C-2A7C12C0B5D9}" dt="2025-01-27T13:56:39.732" v="20838" actId="20577"/>
          <ac:spMkLst>
            <pc:docMk/>
            <pc:sldMk cId="2851374775" sldId="300"/>
            <ac:spMk id="5" creationId="{F22E4E6A-A6F4-9425-0834-C211A28D708E}"/>
          </ac:spMkLst>
        </pc:spChg>
        <pc:spChg chg="add mod">
          <ac:chgData name="壮規 浦野" userId="b0b7d000fe0d0cb0" providerId="LiveId" clId="{8F096DE6-8AE8-413C-851C-2A7C12C0B5D9}" dt="2025-01-27T13:57:09.448" v="20896" actId="20577"/>
          <ac:spMkLst>
            <pc:docMk/>
            <pc:sldMk cId="2851374775" sldId="300"/>
            <ac:spMk id="8" creationId="{A4C46183-7B24-603B-AD65-6AD539549BBB}"/>
          </ac:spMkLst>
        </pc:spChg>
        <pc:picChg chg="add mod">
          <ac:chgData name="壮規 浦野" userId="b0b7d000fe0d0cb0" providerId="LiveId" clId="{8F096DE6-8AE8-413C-851C-2A7C12C0B5D9}" dt="2025-01-27T13:56:43.357" v="20839" actId="1076"/>
          <ac:picMkLst>
            <pc:docMk/>
            <pc:sldMk cId="2851374775" sldId="300"/>
            <ac:picMk id="7" creationId="{2BE4D495-7D65-CA8F-4C44-DBABE5EE36FB}"/>
          </ac:picMkLst>
        </pc:picChg>
        <pc:picChg chg="add mod">
          <ac:chgData name="壮規 浦野" userId="b0b7d000fe0d0cb0" providerId="LiveId" clId="{8F096DE6-8AE8-413C-851C-2A7C12C0B5D9}" dt="2025-01-27T13:56:02.731" v="20755" actId="1076"/>
          <ac:picMkLst>
            <pc:docMk/>
            <pc:sldMk cId="2851374775" sldId="300"/>
            <ac:picMk id="9" creationId="{9B0A7FB4-9808-1786-26B7-2193FCCEF476}"/>
          </ac:picMkLst>
        </pc:picChg>
      </pc:sldChg>
      <pc:sldChg chg="addSp delSp modSp mod">
        <pc:chgData name="壮規 浦野" userId="b0b7d000fe0d0cb0" providerId="LiveId" clId="{8F096DE6-8AE8-413C-851C-2A7C12C0B5D9}" dt="2025-01-28T04:04:44.623" v="23555" actId="20577"/>
        <pc:sldMkLst>
          <pc:docMk/>
          <pc:sldMk cId="3092543338" sldId="301"/>
        </pc:sldMkLst>
        <pc:spChg chg="mod">
          <ac:chgData name="壮規 浦野" userId="b0b7d000fe0d0cb0" providerId="LiveId" clId="{8F096DE6-8AE8-413C-851C-2A7C12C0B5D9}" dt="2025-01-28T04:04:44.623" v="23555" actId="20577"/>
          <ac:spMkLst>
            <pc:docMk/>
            <pc:sldMk cId="3092543338" sldId="301"/>
            <ac:spMk id="3" creationId="{61194F44-A270-6CD1-5B01-CFEBF7C9F32F}"/>
          </ac:spMkLst>
        </pc:spChg>
        <pc:spChg chg="mod">
          <ac:chgData name="壮規 浦野" userId="b0b7d000fe0d0cb0" providerId="LiveId" clId="{8F096DE6-8AE8-413C-851C-2A7C12C0B5D9}" dt="2025-01-27T04:06:15.416" v="14097" actId="1076"/>
          <ac:spMkLst>
            <pc:docMk/>
            <pc:sldMk cId="3092543338" sldId="301"/>
            <ac:spMk id="4" creationId="{03DB3F9B-CCB9-D86F-8813-87A516C054FA}"/>
          </ac:spMkLst>
        </pc:spChg>
        <pc:spChg chg="add mod">
          <ac:chgData name="壮規 浦野" userId="b0b7d000fe0d0cb0" providerId="LiveId" clId="{8F096DE6-8AE8-413C-851C-2A7C12C0B5D9}" dt="2025-01-27T14:29:38.425" v="21259" actId="207"/>
          <ac:spMkLst>
            <pc:docMk/>
            <pc:sldMk cId="3092543338" sldId="301"/>
            <ac:spMk id="5" creationId="{97FD6F83-1570-9AB8-A413-8FC2A9B422E6}"/>
          </ac:spMkLst>
        </pc:spChg>
        <pc:spChg chg="add mod">
          <ac:chgData name="壮規 浦野" userId="b0b7d000fe0d0cb0" providerId="LiveId" clId="{8F096DE6-8AE8-413C-851C-2A7C12C0B5D9}" dt="2025-01-27T14:31:05.549" v="21296" actId="1036"/>
          <ac:spMkLst>
            <pc:docMk/>
            <pc:sldMk cId="3092543338" sldId="301"/>
            <ac:spMk id="7" creationId="{80E07E5C-64B3-3159-9CDA-2F98DB6886D6}"/>
          </ac:spMkLst>
        </pc:spChg>
        <pc:spChg chg="mod">
          <ac:chgData name="壮規 浦野" userId="b0b7d000fe0d0cb0" providerId="LiveId" clId="{8F096DE6-8AE8-413C-851C-2A7C12C0B5D9}" dt="2025-01-28T02:34:54.344" v="23435" actId="20577"/>
          <ac:spMkLst>
            <pc:docMk/>
            <pc:sldMk cId="3092543338" sldId="301"/>
            <ac:spMk id="17" creationId="{4A779387-4A02-E123-3F11-D424F9D35EEA}"/>
          </ac:spMkLst>
        </pc:spChg>
        <pc:spChg chg="mod">
          <ac:chgData name="壮規 浦野" userId="b0b7d000fe0d0cb0" providerId="LiveId" clId="{8F096DE6-8AE8-413C-851C-2A7C12C0B5D9}" dt="2025-01-26T12:14:53.676" v="5267" actId="20577"/>
          <ac:spMkLst>
            <pc:docMk/>
            <pc:sldMk cId="3092543338" sldId="301"/>
            <ac:spMk id="18" creationId="{5B2E5B07-798B-2EBC-B563-4DF2BA9C0C65}"/>
          </ac:spMkLst>
        </pc:spChg>
        <pc:graphicFrameChg chg="modGraphic">
          <ac:chgData name="壮規 浦野" userId="b0b7d000fe0d0cb0" providerId="LiveId" clId="{8F096DE6-8AE8-413C-851C-2A7C12C0B5D9}" dt="2025-01-28T02:09:56.910" v="23094" actId="14100"/>
          <ac:graphicFrameMkLst>
            <pc:docMk/>
            <pc:sldMk cId="3092543338" sldId="301"/>
            <ac:graphicFrameMk id="8" creationId="{AFAF4D00-B09B-9C45-AFA8-F0DDB0CEF414}"/>
          </ac:graphicFrameMkLst>
        </pc:graphicFrameChg>
        <pc:picChg chg="add mod">
          <ac:chgData name="壮規 浦野" userId="b0b7d000fe0d0cb0" providerId="LiveId" clId="{8F096DE6-8AE8-413C-851C-2A7C12C0B5D9}" dt="2025-01-26T05:43:03.589" v="928" actId="1076"/>
          <ac:picMkLst>
            <pc:docMk/>
            <pc:sldMk cId="3092543338" sldId="301"/>
            <ac:picMk id="9" creationId="{F94B5DD6-9380-8ED2-0C0E-1B56D66033E4}"/>
          </ac:picMkLst>
        </pc:picChg>
        <pc:picChg chg="add mod">
          <ac:chgData name="壮規 浦野" userId="b0b7d000fe0d0cb0" providerId="LiveId" clId="{8F096DE6-8AE8-413C-851C-2A7C12C0B5D9}" dt="2025-01-26T05:43:09.982" v="930" actId="1076"/>
          <ac:picMkLst>
            <pc:docMk/>
            <pc:sldMk cId="3092543338" sldId="301"/>
            <ac:picMk id="11" creationId="{18B18A20-3933-B463-8164-190D85B11FDB}"/>
          </ac:picMkLst>
        </pc:picChg>
      </pc:sldChg>
      <pc:sldChg chg="addSp delSp modSp mod modNotesTx">
        <pc:chgData name="壮規 浦野" userId="b0b7d000fe0d0cb0" providerId="LiveId" clId="{8F096DE6-8AE8-413C-851C-2A7C12C0B5D9}" dt="2025-01-28T04:05:06.675" v="23569" actId="20577"/>
        <pc:sldMkLst>
          <pc:docMk/>
          <pc:sldMk cId="1456826205" sldId="303"/>
        </pc:sldMkLst>
        <pc:spChg chg="mod ord">
          <ac:chgData name="壮規 浦野" userId="b0b7d000fe0d0cb0" providerId="LiveId" clId="{8F096DE6-8AE8-413C-851C-2A7C12C0B5D9}" dt="2025-01-28T04:05:06.675" v="23569" actId="20577"/>
          <ac:spMkLst>
            <pc:docMk/>
            <pc:sldMk cId="1456826205" sldId="303"/>
            <ac:spMk id="3" creationId="{61194F44-A270-6CD1-5B01-CFEBF7C9F32F}"/>
          </ac:spMkLst>
        </pc:spChg>
        <pc:spChg chg="add mod ord">
          <ac:chgData name="壮規 浦野" userId="b0b7d000fe0d0cb0" providerId="LiveId" clId="{8F096DE6-8AE8-413C-851C-2A7C12C0B5D9}" dt="2025-01-27T14:56:52.386" v="22907" actId="167"/>
          <ac:spMkLst>
            <pc:docMk/>
            <pc:sldMk cId="1456826205" sldId="303"/>
            <ac:spMk id="5" creationId="{73AEB7B6-DF06-8740-5DE3-01A3AD1C073C}"/>
          </ac:spMkLst>
        </pc:spChg>
        <pc:spChg chg="add mod">
          <ac:chgData name="壮規 浦野" userId="b0b7d000fe0d0cb0" providerId="LiveId" clId="{8F096DE6-8AE8-413C-851C-2A7C12C0B5D9}" dt="2025-01-27T14:57:03.522" v="22910" actId="14100"/>
          <ac:spMkLst>
            <pc:docMk/>
            <pc:sldMk cId="1456826205" sldId="303"/>
            <ac:spMk id="7" creationId="{C1FC12CB-F15C-4E95-5F2F-A0C2ED949522}"/>
          </ac:spMkLst>
        </pc:spChg>
      </pc:sldChg>
      <pc:sldChg chg="del ord">
        <pc:chgData name="壮規 浦野" userId="b0b7d000fe0d0cb0" providerId="LiveId" clId="{8F096DE6-8AE8-413C-851C-2A7C12C0B5D9}" dt="2025-01-26T05:41:49.782" v="912" actId="47"/>
        <pc:sldMkLst>
          <pc:docMk/>
          <pc:sldMk cId="1272138955" sldId="305"/>
        </pc:sldMkLst>
      </pc:sldChg>
      <pc:sldChg chg="del">
        <pc:chgData name="壮規 浦野" userId="b0b7d000fe0d0cb0" providerId="LiveId" clId="{8F096DE6-8AE8-413C-851C-2A7C12C0B5D9}" dt="2025-01-26T08:40:09.731" v="4595" actId="47"/>
        <pc:sldMkLst>
          <pc:docMk/>
          <pc:sldMk cId="3632832283" sldId="306"/>
        </pc:sldMkLst>
      </pc:sldChg>
      <pc:sldChg chg="addSp delSp modSp mod">
        <pc:chgData name="壮規 浦野" userId="b0b7d000fe0d0cb0" providerId="LiveId" clId="{8F096DE6-8AE8-413C-851C-2A7C12C0B5D9}" dt="2025-01-29T02:23:40.968" v="23637" actId="20577"/>
        <pc:sldMkLst>
          <pc:docMk/>
          <pc:sldMk cId="236760040" sldId="307"/>
        </pc:sldMkLst>
        <pc:spChg chg="mod">
          <ac:chgData name="壮規 浦野" userId="b0b7d000fe0d0cb0" providerId="LiveId" clId="{8F096DE6-8AE8-413C-851C-2A7C12C0B5D9}" dt="2025-01-28T04:00:00.429" v="23476" actId="20577"/>
          <ac:spMkLst>
            <pc:docMk/>
            <pc:sldMk cId="236760040" sldId="307"/>
            <ac:spMk id="2" creationId="{CA8D2119-D021-A4AA-BCD1-6FA7B1610E3A}"/>
          </ac:spMkLst>
        </pc:spChg>
        <pc:spChg chg="mod">
          <ac:chgData name="壮規 浦野" userId="b0b7d000fe0d0cb0" providerId="LiveId" clId="{8F096DE6-8AE8-413C-851C-2A7C12C0B5D9}" dt="2025-01-29T02:23:40.968" v="23637" actId="20577"/>
          <ac:spMkLst>
            <pc:docMk/>
            <pc:sldMk cId="236760040" sldId="307"/>
            <ac:spMk id="3" creationId="{E6D8ED8D-A030-32F1-8AAA-90C542F90E69}"/>
          </ac:spMkLst>
        </pc:spChg>
        <pc:spChg chg="add mod">
          <ac:chgData name="壮規 浦野" userId="b0b7d000fe0d0cb0" providerId="LiveId" clId="{8F096DE6-8AE8-413C-851C-2A7C12C0B5D9}" dt="2025-01-27T12:57:06.336" v="17263" actId="1076"/>
          <ac:spMkLst>
            <pc:docMk/>
            <pc:sldMk cId="236760040" sldId="307"/>
            <ac:spMk id="5" creationId="{D9EE4175-41A0-890A-0166-49DAD0848D98}"/>
          </ac:spMkLst>
        </pc:spChg>
        <pc:spChg chg="add del mod">
          <ac:chgData name="壮規 浦野" userId="b0b7d000fe0d0cb0" providerId="LiveId" clId="{8F096DE6-8AE8-413C-851C-2A7C12C0B5D9}" dt="2025-01-29T02:23:37.755" v="23635" actId="478"/>
          <ac:spMkLst>
            <pc:docMk/>
            <pc:sldMk cId="236760040" sldId="307"/>
            <ac:spMk id="8" creationId="{E51DEE47-7CA7-169F-2E15-BF84F4435AEF}"/>
          </ac:spMkLst>
        </pc:spChg>
        <pc:picChg chg="add del mod">
          <ac:chgData name="壮規 浦野" userId="b0b7d000fe0d0cb0" providerId="LiveId" clId="{8F096DE6-8AE8-413C-851C-2A7C12C0B5D9}" dt="2025-01-29T02:23:32.522" v="23633" actId="478"/>
          <ac:picMkLst>
            <pc:docMk/>
            <pc:sldMk cId="236760040" sldId="307"/>
            <ac:picMk id="7" creationId="{C8872B23-95BB-F864-2F98-FCC12A904A38}"/>
          </ac:picMkLst>
        </pc:picChg>
        <pc:picChg chg="add mod">
          <ac:chgData name="壮規 浦野" userId="b0b7d000fe0d0cb0" providerId="LiveId" clId="{8F096DE6-8AE8-413C-851C-2A7C12C0B5D9}" dt="2025-01-27T12:56:54.800" v="17260" actId="1076"/>
          <ac:picMkLst>
            <pc:docMk/>
            <pc:sldMk cId="236760040" sldId="307"/>
            <ac:picMk id="9" creationId="{30A49CBE-9DE7-D3FF-14B7-51C2F53810CA}"/>
          </ac:picMkLst>
        </pc:picChg>
      </pc:sldChg>
      <pc:sldChg chg="del">
        <pc:chgData name="壮規 浦野" userId="b0b7d000fe0d0cb0" providerId="LiveId" clId="{8F096DE6-8AE8-413C-851C-2A7C12C0B5D9}" dt="2025-01-26T08:40:11.324" v="4596" actId="47"/>
        <pc:sldMkLst>
          <pc:docMk/>
          <pc:sldMk cId="1053600800" sldId="308"/>
        </pc:sldMkLst>
      </pc:sldChg>
      <pc:sldChg chg="addSp modSp mod ord">
        <pc:chgData name="壮規 浦野" userId="b0b7d000fe0d0cb0" providerId="LiveId" clId="{8F096DE6-8AE8-413C-851C-2A7C12C0B5D9}" dt="2025-01-28T02:33:49.438" v="23365" actId="1076"/>
        <pc:sldMkLst>
          <pc:docMk/>
          <pc:sldMk cId="3200809392" sldId="310"/>
        </pc:sldMkLst>
        <pc:spChg chg="mod">
          <ac:chgData name="壮規 浦野" userId="b0b7d000fe0d0cb0" providerId="LiveId" clId="{8F096DE6-8AE8-413C-851C-2A7C12C0B5D9}" dt="2025-01-26T08:19:38.538" v="4428" actId="20577"/>
          <ac:spMkLst>
            <pc:docMk/>
            <pc:sldMk cId="3200809392" sldId="310"/>
            <ac:spMk id="2" creationId="{88F9E906-26A9-CF38-D07A-78563029F928}"/>
          </ac:spMkLst>
        </pc:spChg>
        <pc:spChg chg="mod">
          <ac:chgData name="壮規 浦野" userId="b0b7d000fe0d0cb0" providerId="LiveId" clId="{8F096DE6-8AE8-413C-851C-2A7C12C0B5D9}" dt="2025-01-28T02:32:41.927" v="23297" actId="20577"/>
          <ac:spMkLst>
            <pc:docMk/>
            <pc:sldMk cId="3200809392" sldId="310"/>
            <ac:spMk id="3" creationId="{1E82EF55-EF43-4717-01CD-A6B32906705A}"/>
          </ac:spMkLst>
        </pc:spChg>
        <pc:spChg chg="add mod">
          <ac:chgData name="壮規 浦野" userId="b0b7d000fe0d0cb0" providerId="LiveId" clId="{8F096DE6-8AE8-413C-851C-2A7C12C0B5D9}" dt="2025-01-28T02:32:05.379" v="23251" actId="1076"/>
          <ac:spMkLst>
            <pc:docMk/>
            <pc:sldMk cId="3200809392" sldId="310"/>
            <ac:spMk id="5" creationId="{77FDB294-177D-EDCA-10C4-95FF89DA46C6}"/>
          </ac:spMkLst>
        </pc:spChg>
        <pc:spChg chg="add mod">
          <ac:chgData name="壮規 浦野" userId="b0b7d000fe0d0cb0" providerId="LiveId" clId="{8F096DE6-8AE8-413C-851C-2A7C12C0B5D9}" dt="2025-01-28T02:33:49.438" v="23365" actId="1076"/>
          <ac:spMkLst>
            <pc:docMk/>
            <pc:sldMk cId="3200809392" sldId="310"/>
            <ac:spMk id="8" creationId="{B0F942B7-F0B3-A37E-8B89-1B279F6BE115}"/>
          </ac:spMkLst>
        </pc:spChg>
        <pc:picChg chg="add mod">
          <ac:chgData name="壮規 浦野" userId="b0b7d000fe0d0cb0" providerId="LiveId" clId="{8F096DE6-8AE8-413C-851C-2A7C12C0B5D9}" dt="2025-01-26T08:37:04.767" v="4434" actId="1076"/>
          <ac:picMkLst>
            <pc:docMk/>
            <pc:sldMk cId="3200809392" sldId="310"/>
            <ac:picMk id="7" creationId="{5BE51653-A11A-CB74-8A70-AA9A44EC881C}"/>
          </ac:picMkLst>
        </pc:picChg>
        <pc:picChg chg="add mod">
          <ac:chgData name="壮規 浦野" userId="b0b7d000fe0d0cb0" providerId="LiveId" clId="{8F096DE6-8AE8-413C-851C-2A7C12C0B5D9}" dt="2025-01-28T02:32:02.632" v="23250" actId="1076"/>
          <ac:picMkLst>
            <pc:docMk/>
            <pc:sldMk cId="3200809392" sldId="310"/>
            <ac:picMk id="9" creationId="{97F0A549-9C11-B1C7-3121-31EE1DD73A4A}"/>
          </ac:picMkLst>
        </pc:picChg>
      </pc:sldChg>
      <pc:sldChg chg="modSp mod">
        <pc:chgData name="壮規 浦野" userId="b0b7d000fe0d0cb0" providerId="LiveId" clId="{8F096DE6-8AE8-413C-851C-2A7C12C0B5D9}" dt="2025-01-28T04:17:21.078" v="23617" actId="20577"/>
        <pc:sldMkLst>
          <pc:docMk/>
          <pc:sldMk cId="220423289" sldId="312"/>
        </pc:sldMkLst>
        <pc:spChg chg="mod">
          <ac:chgData name="壮規 浦野" userId="b0b7d000fe0d0cb0" providerId="LiveId" clId="{8F096DE6-8AE8-413C-851C-2A7C12C0B5D9}" dt="2025-01-26T06:06:59.105" v="2291" actId="20577"/>
          <ac:spMkLst>
            <pc:docMk/>
            <pc:sldMk cId="220423289" sldId="312"/>
            <ac:spMk id="2" creationId="{C3E15EC1-396A-88C0-06E1-E06FFABB9836}"/>
          </ac:spMkLst>
        </pc:spChg>
        <pc:spChg chg="mod">
          <ac:chgData name="壮規 浦野" userId="b0b7d000fe0d0cb0" providerId="LiveId" clId="{8F096DE6-8AE8-413C-851C-2A7C12C0B5D9}" dt="2025-01-28T04:17:21.078" v="23617" actId="20577"/>
          <ac:spMkLst>
            <pc:docMk/>
            <pc:sldMk cId="220423289" sldId="312"/>
            <ac:spMk id="3" creationId="{7C8A0D13-014E-5E28-ED29-A44FDCB13043}"/>
          </ac:spMkLst>
        </pc:spChg>
      </pc:sldChg>
      <pc:sldChg chg="addSp delSp modSp add mod">
        <pc:chgData name="壮規 浦野" userId="b0b7d000fe0d0cb0" providerId="LiveId" clId="{8F096DE6-8AE8-413C-851C-2A7C12C0B5D9}" dt="2025-01-29T02:24:02.645" v="23639" actId="20577"/>
        <pc:sldMkLst>
          <pc:docMk/>
          <pc:sldMk cId="608578" sldId="313"/>
        </pc:sldMkLst>
        <pc:spChg chg="mod">
          <ac:chgData name="壮規 浦野" userId="b0b7d000fe0d0cb0" providerId="LiveId" clId="{8F096DE6-8AE8-413C-851C-2A7C12C0B5D9}" dt="2025-01-29T02:24:02.645" v="23639" actId="20577"/>
          <ac:spMkLst>
            <pc:docMk/>
            <pc:sldMk cId="608578" sldId="313"/>
            <ac:spMk id="3" creationId="{3F70B899-10EA-DE8D-9813-2C279D044F7A}"/>
          </ac:spMkLst>
        </pc:spChg>
        <pc:spChg chg="add mod">
          <ac:chgData name="壮規 浦野" userId="b0b7d000fe0d0cb0" providerId="LiveId" clId="{8F096DE6-8AE8-413C-851C-2A7C12C0B5D9}" dt="2025-01-27T11:34:09.005" v="16306" actId="1035"/>
          <ac:spMkLst>
            <pc:docMk/>
            <pc:sldMk cId="608578" sldId="313"/>
            <ac:spMk id="14" creationId="{2BC5E38C-454A-6784-8844-BD4598323E85}"/>
          </ac:spMkLst>
        </pc:spChg>
        <pc:spChg chg="add mod">
          <ac:chgData name="壮規 浦野" userId="b0b7d000fe0d0cb0" providerId="LiveId" clId="{8F096DE6-8AE8-413C-851C-2A7C12C0B5D9}" dt="2025-01-27T02:18:41.429" v="13708" actId="1076"/>
          <ac:spMkLst>
            <pc:docMk/>
            <pc:sldMk cId="608578" sldId="313"/>
            <ac:spMk id="19" creationId="{6B990B96-4D72-EFEB-11A0-F20173E84C0D}"/>
          </ac:spMkLst>
        </pc:spChg>
        <pc:picChg chg="add mod">
          <ac:chgData name="壮規 浦野" userId="b0b7d000fe0d0cb0" providerId="LiveId" clId="{8F096DE6-8AE8-413C-851C-2A7C12C0B5D9}" dt="2025-01-27T11:34:02.829" v="16294" actId="1035"/>
          <ac:picMkLst>
            <pc:docMk/>
            <pc:sldMk cId="608578" sldId="313"/>
            <ac:picMk id="7" creationId="{FC76C1FE-6C4A-128B-6F5B-ABBA3DEFF1D5}"/>
          </ac:picMkLst>
        </pc:picChg>
        <pc:picChg chg="add mod">
          <ac:chgData name="壮規 浦野" userId="b0b7d000fe0d0cb0" providerId="LiveId" clId="{8F096DE6-8AE8-413C-851C-2A7C12C0B5D9}" dt="2025-01-27T11:34:00.868" v="16286" actId="1035"/>
          <ac:picMkLst>
            <pc:docMk/>
            <pc:sldMk cId="608578" sldId="313"/>
            <ac:picMk id="9" creationId="{F6A49E09-CFDD-6F56-D8BE-5442DA4EE8AE}"/>
          </ac:picMkLst>
        </pc:picChg>
        <pc:picChg chg="add mod">
          <ac:chgData name="壮規 浦野" userId="b0b7d000fe0d0cb0" providerId="LiveId" clId="{8F096DE6-8AE8-413C-851C-2A7C12C0B5D9}" dt="2025-01-27T02:18:43.920" v="13710" actId="1076"/>
          <ac:picMkLst>
            <pc:docMk/>
            <pc:sldMk cId="608578" sldId="313"/>
            <ac:picMk id="18" creationId="{FC3D0C50-A1F4-C428-AEF1-E0822877DC0C}"/>
          </ac:picMkLst>
        </pc:picChg>
      </pc:sldChg>
      <pc:sldChg chg="addSp delSp modSp add mod modNotesTx">
        <pc:chgData name="壮規 浦野" userId="b0b7d000fe0d0cb0" providerId="LiveId" clId="{8F096DE6-8AE8-413C-851C-2A7C12C0B5D9}" dt="2025-01-29T02:22:36.139" v="23619" actId="478"/>
        <pc:sldMkLst>
          <pc:docMk/>
          <pc:sldMk cId="3744847814" sldId="314"/>
        </pc:sldMkLst>
        <pc:spChg chg="mod">
          <ac:chgData name="壮規 浦野" userId="b0b7d000fe0d0cb0" providerId="LiveId" clId="{8F096DE6-8AE8-413C-851C-2A7C12C0B5D9}" dt="2025-01-26T05:45:56.059" v="1117" actId="20577"/>
          <ac:spMkLst>
            <pc:docMk/>
            <pc:sldMk cId="3744847814" sldId="314"/>
            <ac:spMk id="2" creationId="{82A41283-E946-1B51-BA20-19F37F2538BC}"/>
          </ac:spMkLst>
        </pc:spChg>
        <pc:spChg chg="mod">
          <ac:chgData name="壮規 浦野" userId="b0b7d000fe0d0cb0" providerId="LiveId" clId="{8F096DE6-8AE8-413C-851C-2A7C12C0B5D9}" dt="2025-01-27T09:20:50.715" v="16194" actId="57"/>
          <ac:spMkLst>
            <pc:docMk/>
            <pc:sldMk cId="3744847814" sldId="314"/>
            <ac:spMk id="3" creationId="{2F5F4543-B383-E584-38FF-5A76DEDECA5E}"/>
          </ac:spMkLst>
        </pc:spChg>
        <pc:spChg chg="add mod">
          <ac:chgData name="壮規 浦野" userId="b0b7d000fe0d0cb0" providerId="LiveId" clId="{8F096DE6-8AE8-413C-851C-2A7C12C0B5D9}" dt="2025-01-27T09:19:49.567" v="16130" actId="1076"/>
          <ac:spMkLst>
            <pc:docMk/>
            <pc:sldMk cId="3744847814" sldId="314"/>
            <ac:spMk id="5" creationId="{1CE668DD-4919-53DF-60D6-C2668BF7F7C3}"/>
          </ac:spMkLst>
        </pc:spChg>
        <pc:spChg chg="add del mod">
          <ac:chgData name="壮規 浦野" userId="b0b7d000fe0d0cb0" providerId="LiveId" clId="{8F096DE6-8AE8-413C-851C-2A7C12C0B5D9}" dt="2025-01-29T02:22:36.139" v="23619" actId="478"/>
          <ac:spMkLst>
            <pc:docMk/>
            <pc:sldMk cId="3744847814" sldId="314"/>
            <ac:spMk id="8" creationId="{481B4195-D388-E0EF-0DED-897A2D643A0E}"/>
          </ac:spMkLst>
        </pc:spChg>
        <pc:picChg chg="add mod">
          <ac:chgData name="壮規 浦野" userId="b0b7d000fe0d0cb0" providerId="LiveId" clId="{8F096DE6-8AE8-413C-851C-2A7C12C0B5D9}" dt="2025-01-27T08:47:20.990" v="15451" actId="1076"/>
          <ac:picMkLst>
            <pc:docMk/>
            <pc:sldMk cId="3744847814" sldId="314"/>
            <ac:picMk id="7" creationId="{6CEA8244-3001-83B2-E6DF-8A942F89AF9B}"/>
          </ac:picMkLst>
        </pc:picChg>
        <pc:picChg chg="add del mod">
          <ac:chgData name="壮規 浦野" userId="b0b7d000fe0d0cb0" providerId="LiveId" clId="{8F096DE6-8AE8-413C-851C-2A7C12C0B5D9}" dt="2025-01-29T02:22:35.067" v="23618" actId="478"/>
          <ac:picMkLst>
            <pc:docMk/>
            <pc:sldMk cId="3744847814" sldId="314"/>
            <ac:picMk id="9" creationId="{838FB56F-3A67-2C9D-0EA9-6393002D4F4B}"/>
          </ac:picMkLst>
        </pc:picChg>
      </pc:sldChg>
      <pc:sldChg chg="addSp delSp modSp add mod">
        <pc:chgData name="壮規 浦野" userId="b0b7d000fe0d0cb0" providerId="LiveId" clId="{8F096DE6-8AE8-413C-851C-2A7C12C0B5D9}" dt="2025-01-29T02:22:45.413" v="23625" actId="478"/>
        <pc:sldMkLst>
          <pc:docMk/>
          <pc:sldMk cId="1744506231" sldId="315"/>
        </pc:sldMkLst>
        <pc:spChg chg="mod">
          <ac:chgData name="壮規 浦野" userId="b0b7d000fe0d0cb0" providerId="LiveId" clId="{8F096DE6-8AE8-413C-851C-2A7C12C0B5D9}" dt="2025-01-28T02:16:37.343" v="23136" actId="20577"/>
          <ac:spMkLst>
            <pc:docMk/>
            <pc:sldMk cId="1744506231" sldId="315"/>
            <ac:spMk id="3" creationId="{B4D51206-7EED-7416-142A-06188EE7DFCA}"/>
          </ac:spMkLst>
        </pc:spChg>
        <pc:spChg chg="add del mod">
          <ac:chgData name="壮規 浦野" userId="b0b7d000fe0d0cb0" providerId="LiveId" clId="{8F096DE6-8AE8-413C-851C-2A7C12C0B5D9}" dt="2025-01-29T02:22:45.413" v="23625" actId="478"/>
          <ac:spMkLst>
            <pc:docMk/>
            <pc:sldMk cId="1744506231" sldId="315"/>
            <ac:spMk id="12" creationId="{46773203-A9FC-05B4-4945-AE5315C9F030}"/>
          </ac:spMkLst>
        </pc:spChg>
        <pc:spChg chg="add del mod">
          <ac:chgData name="壮規 浦野" userId="b0b7d000fe0d0cb0" providerId="LiveId" clId="{8F096DE6-8AE8-413C-851C-2A7C12C0B5D9}" dt="2025-01-29T02:22:42.157" v="23623" actId="478"/>
          <ac:spMkLst>
            <pc:docMk/>
            <pc:sldMk cId="1744506231" sldId="315"/>
            <ac:spMk id="13" creationId="{BF49F061-F6F4-2075-9D33-CD587F280129}"/>
          </ac:spMkLst>
        </pc:spChg>
        <pc:spChg chg="add del mod">
          <ac:chgData name="壮規 浦野" userId="b0b7d000fe0d0cb0" providerId="LiveId" clId="{8F096DE6-8AE8-413C-851C-2A7C12C0B5D9}" dt="2025-01-29T02:22:39.841" v="23621" actId="478"/>
          <ac:spMkLst>
            <pc:docMk/>
            <pc:sldMk cId="1744506231" sldId="315"/>
            <ac:spMk id="14" creationId="{5C3778CE-9382-D64A-C291-E86692EE2790}"/>
          </ac:spMkLst>
        </pc:spChg>
        <pc:picChg chg="add del mod">
          <ac:chgData name="壮規 浦野" userId="b0b7d000fe0d0cb0" providerId="LiveId" clId="{8F096DE6-8AE8-413C-851C-2A7C12C0B5D9}" dt="2025-01-29T02:22:38.623" v="23620" actId="478"/>
          <ac:picMkLst>
            <pc:docMk/>
            <pc:sldMk cId="1744506231" sldId="315"/>
            <ac:picMk id="7" creationId="{7C62605D-7E70-78F9-C46C-80D435D89C69}"/>
          </ac:picMkLst>
        </pc:picChg>
        <pc:picChg chg="add del mod">
          <ac:chgData name="壮規 浦野" userId="b0b7d000fe0d0cb0" providerId="LiveId" clId="{8F096DE6-8AE8-413C-851C-2A7C12C0B5D9}" dt="2025-01-29T02:22:40.600" v="23622" actId="478"/>
          <ac:picMkLst>
            <pc:docMk/>
            <pc:sldMk cId="1744506231" sldId="315"/>
            <ac:picMk id="9" creationId="{88467645-8440-70BB-A366-C2D4F177A502}"/>
          </ac:picMkLst>
        </pc:picChg>
        <pc:picChg chg="add del mod">
          <ac:chgData name="壮規 浦野" userId="b0b7d000fe0d0cb0" providerId="LiveId" clId="{8F096DE6-8AE8-413C-851C-2A7C12C0B5D9}" dt="2025-01-29T02:22:42.940" v="23624" actId="478"/>
          <ac:picMkLst>
            <pc:docMk/>
            <pc:sldMk cId="1744506231" sldId="315"/>
            <ac:picMk id="11" creationId="{2AA13412-70E1-914B-E6A2-F6DDB8FD01B6}"/>
          </ac:picMkLst>
        </pc:picChg>
      </pc:sldChg>
      <pc:sldChg chg="addSp delSp modSp add mod">
        <pc:chgData name="壮規 浦野" userId="b0b7d000fe0d0cb0" providerId="LiveId" clId="{8F096DE6-8AE8-413C-851C-2A7C12C0B5D9}" dt="2025-01-26T12:19:37.996" v="5621" actId="20577"/>
        <pc:sldMkLst>
          <pc:docMk/>
          <pc:sldMk cId="221936273" sldId="316"/>
        </pc:sldMkLst>
        <pc:spChg chg="mod">
          <ac:chgData name="壮規 浦野" userId="b0b7d000fe0d0cb0" providerId="LiveId" clId="{8F096DE6-8AE8-413C-851C-2A7C12C0B5D9}" dt="2025-01-26T06:13:08.247" v="2659" actId="20577"/>
          <ac:spMkLst>
            <pc:docMk/>
            <pc:sldMk cId="221936273" sldId="316"/>
            <ac:spMk id="2" creationId="{A9035CBE-3AC7-021A-90EC-63D4886ACFAE}"/>
          </ac:spMkLst>
        </pc:spChg>
        <pc:spChg chg="mod">
          <ac:chgData name="壮規 浦野" userId="b0b7d000fe0d0cb0" providerId="LiveId" clId="{8F096DE6-8AE8-413C-851C-2A7C12C0B5D9}" dt="2025-01-26T12:19:37.996" v="5621" actId="20577"/>
          <ac:spMkLst>
            <pc:docMk/>
            <pc:sldMk cId="221936273" sldId="316"/>
            <ac:spMk id="3" creationId="{C96704B9-AACA-8744-3D56-818D935AD518}"/>
          </ac:spMkLst>
        </pc:spChg>
        <pc:spChg chg="add mod">
          <ac:chgData name="壮規 浦野" userId="b0b7d000fe0d0cb0" providerId="LiveId" clId="{8F096DE6-8AE8-413C-851C-2A7C12C0B5D9}" dt="2025-01-26T08:15:06.162" v="4198" actId="1076"/>
          <ac:spMkLst>
            <pc:docMk/>
            <pc:sldMk cId="221936273" sldId="316"/>
            <ac:spMk id="9" creationId="{1F0B4927-064B-44A9-CBC6-967C36AD9222}"/>
          </ac:spMkLst>
        </pc:spChg>
        <pc:picChg chg="add mod">
          <ac:chgData name="壮規 浦野" userId="b0b7d000fe0d0cb0" providerId="LiveId" clId="{8F096DE6-8AE8-413C-851C-2A7C12C0B5D9}" dt="2025-01-26T08:15:09.432" v="4199" actId="1076"/>
          <ac:picMkLst>
            <pc:docMk/>
            <pc:sldMk cId="221936273" sldId="316"/>
            <ac:picMk id="8" creationId="{36AEA56D-8ECD-B69D-D2E2-15E1C72F9B9F}"/>
          </ac:picMkLst>
        </pc:picChg>
      </pc:sldChg>
      <pc:sldChg chg="addSp delSp modSp add del mod">
        <pc:chgData name="壮規 浦野" userId="b0b7d000fe0d0cb0" providerId="LiveId" clId="{8F096DE6-8AE8-413C-851C-2A7C12C0B5D9}" dt="2025-01-26T15:37:54.353" v="10601" actId="47"/>
        <pc:sldMkLst>
          <pc:docMk/>
          <pc:sldMk cId="2402712783" sldId="317"/>
        </pc:sldMkLst>
      </pc:sldChg>
      <pc:sldChg chg="delSp modSp add mod">
        <pc:chgData name="壮規 浦野" userId="b0b7d000fe0d0cb0" providerId="LiveId" clId="{8F096DE6-8AE8-413C-851C-2A7C12C0B5D9}" dt="2025-01-28T04:16:52.317" v="23613" actId="20577"/>
        <pc:sldMkLst>
          <pc:docMk/>
          <pc:sldMk cId="3943430342" sldId="318"/>
        </pc:sldMkLst>
        <pc:spChg chg="mod">
          <ac:chgData name="壮規 浦野" userId="b0b7d000fe0d0cb0" providerId="LiveId" clId="{8F096DE6-8AE8-413C-851C-2A7C12C0B5D9}" dt="2025-01-28T04:16:52.317" v="23613" actId="20577"/>
          <ac:spMkLst>
            <pc:docMk/>
            <pc:sldMk cId="3943430342" sldId="318"/>
            <ac:spMk id="2" creationId="{F887F905-3EC5-411C-3BE2-8E4D4660C23E}"/>
          </ac:spMkLst>
        </pc:spChg>
        <pc:spChg chg="mod">
          <ac:chgData name="壮規 浦野" userId="b0b7d000fe0d0cb0" providerId="LiveId" clId="{8F096DE6-8AE8-413C-851C-2A7C12C0B5D9}" dt="2025-01-28T04:16:27.181" v="23594" actId="20577"/>
          <ac:spMkLst>
            <pc:docMk/>
            <pc:sldMk cId="3943430342" sldId="318"/>
            <ac:spMk id="3" creationId="{D1C2090A-B370-B25F-27DC-C9358C2D628C}"/>
          </ac:spMkLst>
        </pc:spChg>
        <pc:spChg chg="mod">
          <ac:chgData name="壮規 浦野" userId="b0b7d000fe0d0cb0" providerId="LiveId" clId="{8F096DE6-8AE8-413C-851C-2A7C12C0B5D9}" dt="2025-01-27T14:07:51.231" v="21251" actId="404"/>
          <ac:spMkLst>
            <pc:docMk/>
            <pc:sldMk cId="3943430342" sldId="318"/>
            <ac:spMk id="35" creationId="{23C8B8F5-9C3F-20CE-9DED-D9BCC01DB4CD}"/>
          </ac:spMkLst>
        </pc:spChg>
        <pc:spChg chg="mod">
          <ac:chgData name="壮規 浦野" userId="b0b7d000fe0d0cb0" providerId="LiveId" clId="{8F096DE6-8AE8-413C-851C-2A7C12C0B5D9}" dt="2025-01-26T15:36:19.085" v="10596" actId="1037"/>
          <ac:spMkLst>
            <pc:docMk/>
            <pc:sldMk cId="3943430342" sldId="318"/>
            <ac:spMk id="36" creationId="{53061640-DFBF-3DA6-A028-8F43E2C171D4}"/>
          </ac:spMkLst>
        </pc:spChg>
        <pc:picChg chg="mod">
          <ac:chgData name="壮規 浦野" userId="b0b7d000fe0d0cb0" providerId="LiveId" clId="{8F096DE6-8AE8-413C-851C-2A7C12C0B5D9}" dt="2025-01-26T15:36:19.085" v="10596" actId="1037"/>
          <ac:picMkLst>
            <pc:docMk/>
            <pc:sldMk cId="3943430342" sldId="318"/>
            <ac:picMk id="44" creationId="{8AF5EA92-3C18-8B45-5CC2-81704F648BB8}"/>
          </ac:picMkLst>
        </pc:picChg>
      </pc:sldChg>
      <pc:sldChg chg="addSp delSp modSp add mod">
        <pc:chgData name="壮規 浦野" userId="b0b7d000fe0d0cb0" providerId="LiveId" clId="{8F096DE6-8AE8-413C-851C-2A7C12C0B5D9}" dt="2025-01-26T12:46:52.200" v="6688" actId="1582"/>
        <pc:sldMkLst>
          <pc:docMk/>
          <pc:sldMk cId="3261554469" sldId="319"/>
        </pc:sldMkLst>
        <pc:spChg chg="mod">
          <ac:chgData name="壮規 浦野" userId="b0b7d000fe0d0cb0" providerId="LiveId" clId="{8F096DE6-8AE8-413C-851C-2A7C12C0B5D9}" dt="2025-01-26T12:16:08.869" v="5285" actId="20577"/>
          <ac:spMkLst>
            <pc:docMk/>
            <pc:sldMk cId="3261554469" sldId="319"/>
            <ac:spMk id="2" creationId="{B5947671-EAE4-06CE-5C9E-ED6ACB8DE116}"/>
          </ac:spMkLst>
        </pc:spChg>
        <pc:spChg chg="mod">
          <ac:chgData name="壮規 浦野" userId="b0b7d000fe0d0cb0" providerId="LiveId" clId="{8F096DE6-8AE8-413C-851C-2A7C12C0B5D9}" dt="2025-01-26T12:38:50.353" v="6260" actId="1076"/>
          <ac:spMkLst>
            <pc:docMk/>
            <pc:sldMk cId="3261554469" sldId="319"/>
            <ac:spMk id="3" creationId="{C7BE32B7-7EBE-B905-4259-92F14BBF2E19}"/>
          </ac:spMkLst>
        </pc:spChg>
        <pc:spChg chg="add mod">
          <ac:chgData name="壮規 浦野" userId="b0b7d000fe0d0cb0" providerId="LiveId" clId="{8F096DE6-8AE8-413C-851C-2A7C12C0B5D9}" dt="2025-01-26T12:38:44.465" v="6258" actId="14100"/>
          <ac:spMkLst>
            <pc:docMk/>
            <pc:sldMk cId="3261554469" sldId="319"/>
            <ac:spMk id="7" creationId="{2E64999B-52CC-8082-055C-02B2F1EBB91E}"/>
          </ac:spMkLst>
        </pc:spChg>
        <pc:spChg chg="add mod">
          <ac:chgData name="壮規 浦野" userId="b0b7d000fe0d0cb0" providerId="LiveId" clId="{8F096DE6-8AE8-413C-851C-2A7C12C0B5D9}" dt="2025-01-26T12:38:37.561" v="6257" actId="404"/>
          <ac:spMkLst>
            <pc:docMk/>
            <pc:sldMk cId="3261554469" sldId="319"/>
            <ac:spMk id="10" creationId="{D943AB32-BEC0-FA9A-1798-D23BCAF70DE9}"/>
          </ac:spMkLst>
        </pc:spChg>
        <pc:spChg chg="add mod">
          <ac:chgData name="壮規 浦野" userId="b0b7d000fe0d0cb0" providerId="LiveId" clId="{8F096DE6-8AE8-413C-851C-2A7C12C0B5D9}" dt="2025-01-26T12:46:52.200" v="6688" actId="1582"/>
          <ac:spMkLst>
            <pc:docMk/>
            <pc:sldMk cId="3261554469" sldId="319"/>
            <ac:spMk id="23" creationId="{3FDCD58D-D347-B4F1-B227-A2117688180E}"/>
          </ac:spMkLst>
        </pc:spChg>
        <pc:spChg chg="add mod">
          <ac:chgData name="壮規 浦野" userId="b0b7d000fe0d0cb0" providerId="LiveId" clId="{8F096DE6-8AE8-413C-851C-2A7C12C0B5D9}" dt="2025-01-26T12:46:13.101" v="6684" actId="113"/>
          <ac:spMkLst>
            <pc:docMk/>
            <pc:sldMk cId="3261554469" sldId="319"/>
            <ac:spMk id="24" creationId="{F857AC08-DA47-99D3-7EB4-E974B34ABE61}"/>
          </ac:spMkLst>
        </pc:spChg>
        <pc:cxnChg chg="add mod">
          <ac:chgData name="壮規 浦野" userId="b0b7d000fe0d0cb0" providerId="LiveId" clId="{8F096DE6-8AE8-413C-851C-2A7C12C0B5D9}" dt="2025-01-26T12:33:20.413" v="6215" actId="1076"/>
          <ac:cxnSpMkLst>
            <pc:docMk/>
            <pc:sldMk cId="3261554469" sldId="319"/>
            <ac:cxnSpMk id="14" creationId="{01CB9901-9F1E-D5F0-86FE-A11A544841D7}"/>
          </ac:cxnSpMkLst>
        </pc:cxnChg>
      </pc:sldChg>
      <pc:sldChg chg="addSp delSp modSp add mod ord">
        <pc:chgData name="壮規 浦野" userId="b0b7d000fe0d0cb0" providerId="LiveId" clId="{8F096DE6-8AE8-413C-851C-2A7C12C0B5D9}" dt="2025-01-27T08:14:52.519" v="14793" actId="1076"/>
        <pc:sldMkLst>
          <pc:docMk/>
          <pc:sldMk cId="4019565816" sldId="320"/>
        </pc:sldMkLst>
        <pc:spChg chg="mod">
          <ac:chgData name="壮規 浦野" userId="b0b7d000fe0d0cb0" providerId="LiveId" clId="{8F096DE6-8AE8-413C-851C-2A7C12C0B5D9}" dt="2025-01-26T13:22:54.475" v="7520" actId="20577"/>
          <ac:spMkLst>
            <pc:docMk/>
            <pc:sldMk cId="4019565816" sldId="320"/>
            <ac:spMk id="2" creationId="{779377E4-BFFF-37E2-55C0-DD1D5072B0E6}"/>
          </ac:spMkLst>
        </pc:spChg>
        <pc:spChg chg="mod ord">
          <ac:chgData name="壮規 浦野" userId="b0b7d000fe0d0cb0" providerId="LiveId" clId="{8F096DE6-8AE8-413C-851C-2A7C12C0B5D9}" dt="2025-01-26T15:27:47.393" v="10220" actId="113"/>
          <ac:spMkLst>
            <pc:docMk/>
            <pc:sldMk cId="4019565816" sldId="320"/>
            <ac:spMk id="3" creationId="{2D78039F-8D74-E1B1-6B21-8834C430F983}"/>
          </ac:spMkLst>
        </pc:spChg>
        <pc:spChg chg="add mod ord">
          <ac:chgData name="壮規 浦野" userId="b0b7d000fe0d0cb0" providerId="LiveId" clId="{8F096DE6-8AE8-413C-851C-2A7C12C0B5D9}" dt="2025-01-26T14:23:25.859" v="8257" actId="167"/>
          <ac:spMkLst>
            <pc:docMk/>
            <pc:sldMk cId="4019565816" sldId="320"/>
            <ac:spMk id="12" creationId="{12F5F662-0F24-15BA-5562-71BEF8F010A1}"/>
          </ac:spMkLst>
        </pc:spChg>
        <pc:picChg chg="add mod">
          <ac:chgData name="壮規 浦野" userId="b0b7d000fe0d0cb0" providerId="LiveId" clId="{8F096DE6-8AE8-413C-851C-2A7C12C0B5D9}" dt="2025-01-27T08:14:49.910" v="14792" actId="1076"/>
          <ac:picMkLst>
            <pc:docMk/>
            <pc:sldMk cId="4019565816" sldId="320"/>
            <ac:picMk id="11" creationId="{96D08A59-A1A1-E070-CC94-6D6C53A7FF36}"/>
          </ac:picMkLst>
        </pc:picChg>
      </pc:sldChg>
      <pc:sldChg chg="add del">
        <pc:chgData name="壮規 浦野" userId="b0b7d000fe0d0cb0" providerId="LiveId" clId="{8F096DE6-8AE8-413C-851C-2A7C12C0B5D9}" dt="2025-01-26T15:14:19.898" v="9559"/>
        <pc:sldMkLst>
          <pc:docMk/>
          <pc:sldMk cId="2304751480" sldId="321"/>
        </pc:sldMkLst>
      </pc:sldChg>
      <pc:sldChg chg="modSp add mod">
        <pc:chgData name="壮規 浦野" userId="b0b7d000fe0d0cb0" providerId="LiveId" clId="{8F096DE6-8AE8-413C-851C-2A7C12C0B5D9}" dt="2025-01-28T04:05:31.224" v="23573" actId="20577"/>
        <pc:sldMkLst>
          <pc:docMk/>
          <pc:sldMk cId="3026191832" sldId="321"/>
        </pc:sldMkLst>
        <pc:spChg chg="mod">
          <ac:chgData name="壮規 浦野" userId="b0b7d000fe0d0cb0" providerId="LiveId" clId="{8F096DE6-8AE8-413C-851C-2A7C12C0B5D9}" dt="2025-01-28T04:05:31.224" v="23573" actId="20577"/>
          <ac:spMkLst>
            <pc:docMk/>
            <pc:sldMk cId="3026191832" sldId="321"/>
            <ac:spMk id="3" creationId="{74C26C2D-F798-ABDF-569D-FCEFFA0994FC}"/>
          </ac:spMkLst>
        </pc:spChg>
      </pc:sldChg>
      <pc:sldChg chg="modSp add mod">
        <pc:chgData name="壮規 浦野" userId="b0b7d000fe0d0cb0" providerId="LiveId" clId="{8F096DE6-8AE8-413C-851C-2A7C12C0B5D9}" dt="2025-01-28T04:04:18.408" v="23541" actId="20577"/>
        <pc:sldMkLst>
          <pc:docMk/>
          <pc:sldMk cId="1649777160" sldId="322"/>
        </pc:sldMkLst>
        <pc:spChg chg="mod">
          <ac:chgData name="壮規 浦野" userId="b0b7d000fe0d0cb0" providerId="LiveId" clId="{8F096DE6-8AE8-413C-851C-2A7C12C0B5D9}" dt="2025-01-28T04:04:18.408" v="23541" actId="20577"/>
          <ac:spMkLst>
            <pc:docMk/>
            <pc:sldMk cId="1649777160" sldId="322"/>
            <ac:spMk id="3" creationId="{E74351EA-2158-303A-A943-996000097530}"/>
          </ac:spMkLst>
        </pc:spChg>
      </pc:sldChg>
      <pc:sldChg chg="modSp add mod">
        <pc:chgData name="壮規 浦野" userId="b0b7d000fe0d0cb0" providerId="LiveId" clId="{8F096DE6-8AE8-413C-851C-2A7C12C0B5D9}" dt="2025-01-28T04:04:24.607" v="23545" actId="20577"/>
        <pc:sldMkLst>
          <pc:docMk/>
          <pc:sldMk cId="3768208690" sldId="323"/>
        </pc:sldMkLst>
        <pc:spChg chg="mod">
          <ac:chgData name="壮規 浦野" userId="b0b7d000fe0d0cb0" providerId="LiveId" clId="{8F096DE6-8AE8-413C-851C-2A7C12C0B5D9}" dt="2025-01-28T04:04:24.607" v="23545" actId="20577"/>
          <ac:spMkLst>
            <pc:docMk/>
            <pc:sldMk cId="3768208690" sldId="323"/>
            <ac:spMk id="3" creationId="{A4A05782-53F6-34BD-0D1E-69363B338E99}"/>
          </ac:spMkLst>
        </pc:spChg>
      </pc:sldChg>
      <pc:sldChg chg="modSp add mod">
        <pc:chgData name="壮規 浦野" userId="b0b7d000fe0d0cb0" providerId="LiveId" clId="{8F096DE6-8AE8-413C-851C-2A7C12C0B5D9}" dt="2025-01-28T04:00:44.415" v="23480" actId="20577"/>
        <pc:sldMkLst>
          <pc:docMk/>
          <pc:sldMk cId="4053651390" sldId="324"/>
        </pc:sldMkLst>
        <pc:spChg chg="mod">
          <ac:chgData name="壮規 浦野" userId="b0b7d000fe0d0cb0" providerId="LiveId" clId="{8F096DE6-8AE8-413C-851C-2A7C12C0B5D9}" dt="2025-01-28T04:00:44.415" v="23480" actId="20577"/>
          <ac:spMkLst>
            <pc:docMk/>
            <pc:sldMk cId="4053651390" sldId="324"/>
            <ac:spMk id="3" creationId="{03D68A2B-CAE9-401D-4190-4070757DA1F7}"/>
          </ac:spMkLst>
        </pc:spChg>
      </pc:sldChg>
      <pc:sldChg chg="modSp add mod">
        <pc:chgData name="壮規 浦野" userId="b0b7d000fe0d0cb0" providerId="LiveId" clId="{8F096DE6-8AE8-413C-851C-2A7C12C0B5D9}" dt="2025-01-28T03:59:08.355" v="23439" actId="20577"/>
        <pc:sldMkLst>
          <pc:docMk/>
          <pc:sldMk cId="1150832494" sldId="325"/>
        </pc:sldMkLst>
        <pc:spChg chg="mod">
          <ac:chgData name="壮規 浦野" userId="b0b7d000fe0d0cb0" providerId="LiveId" clId="{8F096DE6-8AE8-413C-851C-2A7C12C0B5D9}" dt="2025-01-28T03:59:08.355" v="23439" actId="20577"/>
          <ac:spMkLst>
            <pc:docMk/>
            <pc:sldMk cId="1150832494" sldId="325"/>
            <ac:spMk id="3" creationId="{7B2D751F-E36B-BC04-C810-B082C9F586CB}"/>
          </ac:spMkLst>
        </pc:spChg>
      </pc:sldChg>
      <pc:sldChg chg="addSp delSp modSp add mod">
        <pc:chgData name="壮規 浦野" userId="b0b7d000fe0d0cb0" providerId="LiveId" clId="{8F096DE6-8AE8-413C-851C-2A7C12C0B5D9}" dt="2025-01-28T02:12:16.333" v="23127" actId="20577"/>
        <pc:sldMkLst>
          <pc:docMk/>
          <pc:sldMk cId="1874772799" sldId="326"/>
        </pc:sldMkLst>
        <pc:spChg chg="mod">
          <ac:chgData name="壮規 浦野" userId="b0b7d000fe0d0cb0" providerId="LiveId" clId="{8F096DE6-8AE8-413C-851C-2A7C12C0B5D9}" dt="2025-01-28T02:12:16.333" v="23127" actId="20577"/>
          <ac:spMkLst>
            <pc:docMk/>
            <pc:sldMk cId="1874772799" sldId="326"/>
            <ac:spMk id="3" creationId="{19B3724B-F05B-8D45-D500-D3457A0944EE}"/>
          </ac:spMkLst>
        </pc:spChg>
        <pc:picChg chg="add mod modCrop">
          <ac:chgData name="壮規 浦野" userId="b0b7d000fe0d0cb0" providerId="LiveId" clId="{8F096DE6-8AE8-413C-851C-2A7C12C0B5D9}" dt="2025-01-27T01:54:55.548" v="12473" actId="1076"/>
          <ac:picMkLst>
            <pc:docMk/>
            <pc:sldMk cId="1874772799" sldId="326"/>
            <ac:picMk id="7" creationId="{56031EDD-692E-D61D-6469-00C7B9A02755}"/>
          </ac:picMkLst>
        </pc:picChg>
      </pc:sldChg>
      <pc:sldChg chg="addSp delSp modSp add mod">
        <pc:chgData name="壮規 浦野" userId="b0b7d000fe0d0cb0" providerId="LiveId" clId="{8F096DE6-8AE8-413C-851C-2A7C12C0B5D9}" dt="2025-01-29T02:23:26.945" v="23632" actId="478"/>
        <pc:sldMkLst>
          <pc:docMk/>
          <pc:sldMk cId="3982511010" sldId="327"/>
        </pc:sldMkLst>
        <pc:spChg chg="mod">
          <ac:chgData name="壮規 浦野" userId="b0b7d000fe0d0cb0" providerId="LiveId" clId="{8F096DE6-8AE8-413C-851C-2A7C12C0B5D9}" dt="2025-01-27T09:01:43.257" v="15627" actId="5793"/>
          <ac:spMkLst>
            <pc:docMk/>
            <pc:sldMk cId="3982511010" sldId="327"/>
            <ac:spMk id="3" creationId="{930B00A6-EEAD-9450-1FF3-C7BE6FB88FAD}"/>
          </ac:spMkLst>
        </pc:spChg>
        <pc:spChg chg="add mod">
          <ac:chgData name="壮規 浦野" userId="b0b7d000fe0d0cb0" providerId="LiveId" clId="{8F096DE6-8AE8-413C-851C-2A7C12C0B5D9}" dt="2025-01-27T09:08:06.420" v="15858" actId="20577"/>
          <ac:spMkLst>
            <pc:docMk/>
            <pc:sldMk cId="3982511010" sldId="327"/>
            <ac:spMk id="5" creationId="{FDBD1BA9-FA9B-2537-AF6F-D36A91C8AD7D}"/>
          </ac:spMkLst>
        </pc:spChg>
        <pc:spChg chg="add mod">
          <ac:chgData name="壮規 浦野" userId="b0b7d000fe0d0cb0" providerId="LiveId" clId="{8F096DE6-8AE8-413C-851C-2A7C12C0B5D9}" dt="2025-01-27T09:03:58.815" v="15761" actId="20577"/>
          <ac:spMkLst>
            <pc:docMk/>
            <pc:sldMk cId="3982511010" sldId="327"/>
            <ac:spMk id="10" creationId="{A3DD79DC-EF37-0A17-7066-E1E0F1B4F1BC}"/>
          </ac:spMkLst>
        </pc:spChg>
        <pc:spChg chg="add mod ord">
          <ac:chgData name="壮規 浦野" userId="b0b7d000fe0d0cb0" providerId="LiveId" clId="{8F096DE6-8AE8-413C-851C-2A7C12C0B5D9}" dt="2025-01-27T11:31:42.266" v="16229" actId="1076"/>
          <ac:spMkLst>
            <pc:docMk/>
            <pc:sldMk cId="3982511010" sldId="327"/>
            <ac:spMk id="14" creationId="{960E7757-D139-5FCB-CF03-E9B8D385AB6A}"/>
          </ac:spMkLst>
        </pc:spChg>
        <pc:spChg chg="add mod">
          <ac:chgData name="壮規 浦野" userId="b0b7d000fe0d0cb0" providerId="LiveId" clId="{8F096DE6-8AE8-413C-851C-2A7C12C0B5D9}" dt="2025-01-27T11:30:50.950" v="16221" actId="1076"/>
          <ac:spMkLst>
            <pc:docMk/>
            <pc:sldMk cId="3982511010" sldId="327"/>
            <ac:spMk id="15" creationId="{20E0C8A3-6292-0839-76C7-8324A31FA2C1}"/>
          </ac:spMkLst>
        </pc:spChg>
        <pc:spChg chg="add mod">
          <ac:chgData name="壮規 浦野" userId="b0b7d000fe0d0cb0" providerId="LiveId" clId="{8F096DE6-8AE8-413C-851C-2A7C12C0B5D9}" dt="2025-01-27T11:31:36.565" v="16228" actId="1076"/>
          <ac:spMkLst>
            <pc:docMk/>
            <pc:sldMk cId="3982511010" sldId="327"/>
            <ac:spMk id="16" creationId="{14F3E049-98E4-4496-C17C-E3D6EF25EBC8}"/>
          </ac:spMkLst>
        </pc:spChg>
        <pc:spChg chg="add mod">
          <ac:chgData name="壮規 浦野" userId="b0b7d000fe0d0cb0" providerId="LiveId" clId="{8F096DE6-8AE8-413C-851C-2A7C12C0B5D9}" dt="2025-01-27T11:31:48.557" v="16231" actId="1076"/>
          <ac:spMkLst>
            <pc:docMk/>
            <pc:sldMk cId="3982511010" sldId="327"/>
            <ac:spMk id="18" creationId="{7EE37B8E-F1B5-1099-29AA-8B9E65CD85EA}"/>
          </ac:spMkLst>
        </pc:spChg>
        <pc:spChg chg="add mod ord">
          <ac:chgData name="壮規 浦野" userId="b0b7d000fe0d0cb0" providerId="LiveId" clId="{8F096DE6-8AE8-413C-851C-2A7C12C0B5D9}" dt="2025-01-27T11:33:49.195" v="16276" actId="1076"/>
          <ac:spMkLst>
            <pc:docMk/>
            <pc:sldMk cId="3982511010" sldId="327"/>
            <ac:spMk id="20" creationId="{B737F0C4-EA6B-CEEB-CC69-8B15568EDB25}"/>
          </ac:spMkLst>
        </pc:spChg>
        <pc:spChg chg="add mod">
          <ac:chgData name="壮規 浦野" userId="b0b7d000fe0d0cb0" providerId="LiveId" clId="{8F096DE6-8AE8-413C-851C-2A7C12C0B5D9}" dt="2025-01-27T11:33:10.497" v="16266" actId="1076"/>
          <ac:spMkLst>
            <pc:docMk/>
            <pc:sldMk cId="3982511010" sldId="327"/>
            <ac:spMk id="21" creationId="{0C829E35-7309-297D-96AA-D6439BA7C767}"/>
          </ac:spMkLst>
        </pc:spChg>
        <pc:spChg chg="add mod">
          <ac:chgData name="壮規 浦野" userId="b0b7d000fe0d0cb0" providerId="LiveId" clId="{8F096DE6-8AE8-413C-851C-2A7C12C0B5D9}" dt="2025-01-27T11:33:38.807" v="16274" actId="1038"/>
          <ac:spMkLst>
            <pc:docMk/>
            <pc:sldMk cId="3982511010" sldId="327"/>
            <ac:spMk id="23" creationId="{59855568-33E9-FF05-FCB9-4FE1143EDC0B}"/>
          </ac:spMkLst>
        </pc:spChg>
        <pc:spChg chg="add mod">
          <ac:chgData name="壮規 浦野" userId="b0b7d000fe0d0cb0" providerId="LiveId" clId="{8F096DE6-8AE8-413C-851C-2A7C12C0B5D9}" dt="2025-01-27T11:33:42.993" v="16275" actId="1076"/>
          <ac:spMkLst>
            <pc:docMk/>
            <pc:sldMk cId="3982511010" sldId="327"/>
            <ac:spMk id="24" creationId="{CD67B4B4-8B27-3802-8B2B-225CFB29CED1}"/>
          </ac:spMkLst>
        </pc:spChg>
        <pc:picChg chg="add mod">
          <ac:chgData name="壮規 浦野" userId="b0b7d000fe0d0cb0" providerId="LiveId" clId="{8F096DE6-8AE8-413C-851C-2A7C12C0B5D9}" dt="2025-01-27T09:06:20.007" v="15770" actId="1076"/>
          <ac:picMkLst>
            <pc:docMk/>
            <pc:sldMk cId="3982511010" sldId="327"/>
            <ac:picMk id="9" creationId="{62797DBF-9DA1-B2B6-09DE-FC9EB4CCD2DC}"/>
          </ac:picMkLst>
        </pc:picChg>
        <pc:picChg chg="add mod">
          <ac:chgData name="壮規 浦野" userId="b0b7d000fe0d0cb0" providerId="LiveId" clId="{8F096DE6-8AE8-413C-851C-2A7C12C0B5D9}" dt="2025-01-27T09:09:47.591" v="15862" actId="1076"/>
          <ac:picMkLst>
            <pc:docMk/>
            <pc:sldMk cId="3982511010" sldId="327"/>
            <ac:picMk id="13" creationId="{73B36EA1-D235-2DF4-5A9B-1E676888574C}"/>
          </ac:picMkLst>
        </pc:picChg>
        <pc:picChg chg="add del mod modCrop">
          <ac:chgData name="壮規 浦野" userId="b0b7d000fe0d0cb0" providerId="LiveId" clId="{8F096DE6-8AE8-413C-851C-2A7C12C0B5D9}" dt="2025-01-29T02:23:26.148" v="23631" actId="478"/>
          <ac:picMkLst>
            <pc:docMk/>
            <pc:sldMk cId="3982511010" sldId="327"/>
            <ac:picMk id="19" creationId="{E36B0B5A-5406-FFF2-8307-633973390D7A}"/>
          </ac:picMkLst>
        </pc:picChg>
        <pc:picChg chg="add del mod modCrop">
          <ac:chgData name="壮規 浦野" userId="b0b7d000fe0d0cb0" providerId="LiveId" clId="{8F096DE6-8AE8-413C-851C-2A7C12C0B5D9}" dt="2025-01-29T02:23:26.945" v="23632" actId="478"/>
          <ac:picMkLst>
            <pc:docMk/>
            <pc:sldMk cId="3982511010" sldId="327"/>
            <ac:picMk id="22" creationId="{816A10D3-AFA9-F94B-14F3-FA458A0927F4}"/>
          </ac:picMkLst>
        </pc:picChg>
        <pc:cxnChg chg="add mod">
          <ac:chgData name="壮規 浦野" userId="b0b7d000fe0d0cb0" providerId="LiveId" clId="{8F096DE6-8AE8-413C-851C-2A7C12C0B5D9}" dt="2025-01-27T11:32:26.094" v="16252" actId="1076"/>
          <ac:cxnSpMkLst>
            <pc:docMk/>
            <pc:sldMk cId="3982511010" sldId="327"/>
            <ac:cxnSpMk id="8" creationId="{E36B1A39-C08C-918C-167D-0CD2023E9841}"/>
          </ac:cxnSpMkLst>
        </pc:cxnChg>
      </pc:sldChg>
      <pc:sldChg chg="addSp delSp modSp add mod">
        <pc:chgData name="壮規 浦野" userId="b0b7d000fe0d0cb0" providerId="LiveId" clId="{8F096DE6-8AE8-413C-851C-2A7C12C0B5D9}" dt="2025-01-27T13:24:19.262" v="18337" actId="1076"/>
        <pc:sldMkLst>
          <pc:docMk/>
          <pc:sldMk cId="2278609240" sldId="328"/>
        </pc:sldMkLst>
        <pc:spChg chg="mod">
          <ac:chgData name="壮規 浦野" userId="b0b7d000fe0d0cb0" providerId="LiveId" clId="{8F096DE6-8AE8-413C-851C-2A7C12C0B5D9}" dt="2025-01-27T13:15:43.644" v="17928" actId="20577"/>
          <ac:spMkLst>
            <pc:docMk/>
            <pc:sldMk cId="2278609240" sldId="328"/>
            <ac:spMk id="3" creationId="{6598778B-62B9-4A3F-6D8D-6CB82530B2A1}"/>
          </ac:spMkLst>
        </pc:spChg>
        <pc:spChg chg="add mod">
          <ac:chgData name="壮規 浦野" userId="b0b7d000fe0d0cb0" providerId="LiveId" clId="{8F096DE6-8AE8-413C-851C-2A7C12C0B5D9}" dt="2025-01-27T13:20:55.911" v="18206" actId="20577"/>
          <ac:spMkLst>
            <pc:docMk/>
            <pc:sldMk cId="2278609240" sldId="328"/>
            <ac:spMk id="12" creationId="{8EEA93D1-A5B8-9BC0-3871-E995AE07DA14}"/>
          </ac:spMkLst>
        </pc:spChg>
        <pc:spChg chg="add mod">
          <ac:chgData name="壮規 浦野" userId="b0b7d000fe0d0cb0" providerId="LiveId" clId="{8F096DE6-8AE8-413C-851C-2A7C12C0B5D9}" dt="2025-01-27T13:24:11.212" v="18336" actId="20577"/>
          <ac:spMkLst>
            <pc:docMk/>
            <pc:sldMk cId="2278609240" sldId="328"/>
            <ac:spMk id="16" creationId="{595AEBAD-805B-33AD-306D-DE36F93F2CB9}"/>
          </ac:spMkLst>
        </pc:spChg>
        <pc:picChg chg="add mod">
          <ac:chgData name="壮規 浦野" userId="b0b7d000fe0d0cb0" providerId="LiveId" clId="{8F096DE6-8AE8-413C-851C-2A7C12C0B5D9}" dt="2025-01-27T13:17:38.884" v="17941" actId="1076"/>
          <ac:picMkLst>
            <pc:docMk/>
            <pc:sldMk cId="2278609240" sldId="328"/>
            <ac:picMk id="11" creationId="{97F70F18-57BA-0ED8-8C7B-525FC8666316}"/>
          </ac:picMkLst>
        </pc:picChg>
        <pc:picChg chg="add mod modCrop">
          <ac:chgData name="壮規 浦野" userId="b0b7d000fe0d0cb0" providerId="LiveId" clId="{8F096DE6-8AE8-413C-851C-2A7C12C0B5D9}" dt="2025-01-27T13:24:19.262" v="18337" actId="1076"/>
          <ac:picMkLst>
            <pc:docMk/>
            <pc:sldMk cId="2278609240" sldId="328"/>
            <ac:picMk id="15" creationId="{3275EF1D-D7A7-7B8F-9CC3-2A4040D03FBA}"/>
          </ac:picMkLst>
        </pc:picChg>
        <pc:cxnChg chg="mod">
          <ac:chgData name="壮規 浦野" userId="b0b7d000fe0d0cb0" providerId="LiveId" clId="{8F096DE6-8AE8-413C-851C-2A7C12C0B5D9}" dt="2025-01-27T13:22:28.639" v="18207" actId="14100"/>
          <ac:cxnSpMkLst>
            <pc:docMk/>
            <pc:sldMk cId="2278609240" sldId="328"/>
            <ac:cxnSpMk id="6" creationId="{13606C3E-FC10-5193-77D6-6488AF177F5B}"/>
          </ac:cxnSpMkLst>
        </pc:cxnChg>
      </pc:sldChg>
      <pc:sldChg chg="add del">
        <pc:chgData name="壮規 浦野" userId="b0b7d000fe0d0cb0" providerId="LiveId" clId="{8F096DE6-8AE8-413C-851C-2A7C12C0B5D9}" dt="2025-01-27T13:24:33.701" v="18339"/>
        <pc:sldMkLst>
          <pc:docMk/>
          <pc:sldMk cId="291028006" sldId="329"/>
        </pc:sldMkLst>
      </pc:sldChg>
      <pc:sldChg chg="delSp modSp add mod ord">
        <pc:chgData name="壮規 浦野" userId="b0b7d000fe0d0cb0" providerId="LiveId" clId="{8F096DE6-8AE8-413C-851C-2A7C12C0B5D9}" dt="2025-01-27T13:35:27.639" v="19279" actId="5793"/>
        <pc:sldMkLst>
          <pc:docMk/>
          <pc:sldMk cId="367774445" sldId="329"/>
        </pc:sldMkLst>
        <pc:spChg chg="mod">
          <ac:chgData name="壮規 浦野" userId="b0b7d000fe0d0cb0" providerId="LiveId" clId="{8F096DE6-8AE8-413C-851C-2A7C12C0B5D9}" dt="2025-01-27T13:35:27.639" v="19279" actId="5793"/>
          <ac:spMkLst>
            <pc:docMk/>
            <pc:sldMk cId="367774445" sldId="329"/>
            <ac:spMk id="3" creationId="{D7AB8F87-5435-5503-1BB9-95612CF74ADD}"/>
          </ac:spMkLst>
        </pc:spChg>
      </pc:sldChg>
      <pc:sldChg chg="addSp delSp modSp add mod ord">
        <pc:chgData name="壮規 浦野" userId="b0b7d000fe0d0cb0" providerId="LiveId" clId="{8F096DE6-8AE8-413C-851C-2A7C12C0B5D9}" dt="2025-01-27T13:55:35.552" v="20753" actId="20577"/>
        <pc:sldMkLst>
          <pc:docMk/>
          <pc:sldMk cId="1188152353" sldId="330"/>
        </pc:sldMkLst>
        <pc:spChg chg="mod">
          <ac:chgData name="壮規 浦野" userId="b0b7d000fe0d0cb0" providerId="LiveId" clId="{8F096DE6-8AE8-413C-851C-2A7C12C0B5D9}" dt="2025-01-27T13:55:35.552" v="20753" actId="20577"/>
          <ac:spMkLst>
            <pc:docMk/>
            <pc:sldMk cId="1188152353" sldId="330"/>
            <ac:spMk id="3" creationId="{581782D4-3FA1-C996-210D-93ADF0F5E52D}"/>
          </ac:spMkLst>
        </pc:spChg>
      </pc:sldChg>
      <pc:sldChg chg="addSp delSp modSp add mod ord">
        <pc:chgData name="壮規 浦野" userId="b0b7d000fe0d0cb0" providerId="LiveId" clId="{8F096DE6-8AE8-413C-851C-2A7C12C0B5D9}" dt="2025-01-28T04:04:50.943" v="23556" actId="20577"/>
        <pc:sldMkLst>
          <pc:docMk/>
          <pc:sldMk cId="1087189669" sldId="331"/>
        </pc:sldMkLst>
        <pc:spChg chg="mod">
          <ac:chgData name="壮規 浦野" userId="b0b7d000fe0d0cb0" providerId="LiveId" clId="{8F096DE6-8AE8-413C-851C-2A7C12C0B5D9}" dt="2025-01-28T04:04:50.943" v="23556" actId="20577"/>
          <ac:spMkLst>
            <pc:docMk/>
            <pc:sldMk cId="1087189669" sldId="331"/>
            <ac:spMk id="2" creationId="{CE247F3B-1274-45A2-71F0-4119F747C0E9}"/>
          </ac:spMkLst>
        </pc:spChg>
        <pc:spChg chg="mod">
          <ac:chgData name="壮規 浦野" userId="b0b7d000fe0d0cb0" providerId="LiveId" clId="{8F096DE6-8AE8-413C-851C-2A7C12C0B5D9}" dt="2025-01-27T14:55:26.653" v="22838" actId="115"/>
          <ac:spMkLst>
            <pc:docMk/>
            <pc:sldMk cId="1087189669" sldId="331"/>
            <ac:spMk id="3" creationId="{2732F636-71CB-C764-9CE2-FB385425EF6C}"/>
          </ac:spMkLst>
        </pc:spChg>
        <pc:spChg chg="add mod">
          <ac:chgData name="壮規 浦野" userId="b0b7d000fe0d0cb0" providerId="LiveId" clId="{8F096DE6-8AE8-413C-851C-2A7C12C0B5D9}" dt="2025-01-27T14:54:21.719" v="22824" actId="20577"/>
          <ac:spMkLst>
            <pc:docMk/>
            <pc:sldMk cId="1087189669" sldId="331"/>
            <ac:spMk id="13" creationId="{DF1CA634-DCD9-CA7D-10DF-D12619F2A823}"/>
          </ac:spMkLst>
        </pc:spChg>
        <pc:spChg chg="add mod">
          <ac:chgData name="壮規 浦野" userId="b0b7d000fe0d0cb0" providerId="LiveId" clId="{8F096DE6-8AE8-413C-851C-2A7C12C0B5D9}" dt="2025-01-27T14:54:34.557" v="22830" actId="20577"/>
          <ac:spMkLst>
            <pc:docMk/>
            <pc:sldMk cId="1087189669" sldId="331"/>
            <ac:spMk id="14" creationId="{50C2B5F4-B9BF-D68D-FC6E-A77D4EC96CB8}"/>
          </ac:spMkLst>
        </pc:spChg>
        <pc:spChg chg="add mod">
          <ac:chgData name="壮規 浦野" userId="b0b7d000fe0d0cb0" providerId="LiveId" clId="{8F096DE6-8AE8-413C-851C-2A7C12C0B5D9}" dt="2025-01-28T02:34:23.010" v="23389" actId="20577"/>
          <ac:spMkLst>
            <pc:docMk/>
            <pc:sldMk cId="1087189669" sldId="331"/>
            <ac:spMk id="23" creationId="{58212CDA-99F1-E6E5-988C-E1FCBDDBC67A}"/>
          </ac:spMkLst>
        </pc:spChg>
        <pc:picChg chg="add mod">
          <ac:chgData name="壮規 浦野" userId="b0b7d000fe0d0cb0" providerId="LiveId" clId="{8F096DE6-8AE8-413C-851C-2A7C12C0B5D9}" dt="2025-01-27T14:52:46.402" v="22788" actId="1076"/>
          <ac:picMkLst>
            <pc:docMk/>
            <pc:sldMk cId="1087189669" sldId="331"/>
            <ac:picMk id="7" creationId="{25BD436B-7F1B-67EB-7A81-520D9A0BF90D}"/>
          </ac:picMkLst>
        </pc:picChg>
        <pc:picChg chg="add mod">
          <ac:chgData name="壮規 浦野" userId="b0b7d000fe0d0cb0" providerId="LiveId" clId="{8F096DE6-8AE8-413C-851C-2A7C12C0B5D9}" dt="2025-01-27T14:53:07.022" v="22793" actId="1076"/>
          <ac:picMkLst>
            <pc:docMk/>
            <pc:sldMk cId="1087189669" sldId="331"/>
            <ac:picMk id="12" creationId="{FB59237C-4368-5C66-86DC-216190B68914}"/>
          </ac:picMkLst>
        </pc:picChg>
        <pc:picChg chg="add mod modCrop">
          <ac:chgData name="壮規 浦野" userId="b0b7d000fe0d0cb0" providerId="LiveId" clId="{8F096DE6-8AE8-413C-851C-2A7C12C0B5D9}" dt="2025-01-27T14:55:19.866" v="22837" actId="1076"/>
          <ac:picMkLst>
            <pc:docMk/>
            <pc:sldMk cId="1087189669" sldId="331"/>
            <ac:picMk id="21" creationId="{82FDBF5A-195E-88C7-AB1F-D3698C42C7A2}"/>
          </ac:picMkLst>
        </pc:picChg>
      </pc:sldChg>
      <pc:sldChg chg="new del">
        <pc:chgData name="壮規 浦野" userId="b0b7d000fe0d0cb0" providerId="LiveId" clId="{8F096DE6-8AE8-413C-851C-2A7C12C0B5D9}" dt="2025-01-28T04:16:20.417" v="23592" actId="680"/>
        <pc:sldMkLst>
          <pc:docMk/>
          <pc:sldMk cId="1919465449" sldId="332"/>
        </pc:sldMkLst>
      </pc:sldChg>
      <pc:sldChg chg="new del">
        <pc:chgData name="壮規 浦野" userId="b0b7d000fe0d0cb0" providerId="LiveId" clId="{8F096DE6-8AE8-413C-851C-2A7C12C0B5D9}" dt="2025-01-28T04:16:19.332" v="23591" actId="680"/>
        <pc:sldMkLst>
          <pc:docMk/>
          <pc:sldMk cId="222532900" sldId="33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12:43:47.0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8DFA2-A246-4E6F-A4CB-3609960E4B46}" type="datetimeFigureOut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9034C-ED02-43F1-9489-8AD7213569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09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269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88772-105B-9C2D-85B2-95AE31725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BF59773-0212-4579-9B93-7B536FD51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556C3BF-00BD-3BEA-FBD8-FD514BB89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65A69E-9D05-8D9B-52B8-770EB305E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20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10880-A158-BE0F-F77D-94DE1E269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788930-3B63-96C5-021C-16515828E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4EAC05A-F361-9492-C601-1774B8EE1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0ED95D-B1A9-1EA3-BA98-D587C84E5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978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C1FDB-7B9F-FBEE-186F-1BF4350D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D399EBA-D5F0-547C-DD93-E6EF2EA1E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950E93-FF97-B756-4B56-6D220B481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7947E0-469F-85A3-F270-24DB4FE2F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3676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4534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2A10F-440E-0E50-C1FB-3881563A2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7D7B04F-FD03-D940-BFF5-EEF2B0AC4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AF976C-A68A-34A3-3763-132D53D6A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20B12A-099C-F217-01BF-98268CAF4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13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現時点でのディップコーティングの結果です。</a:t>
            </a:r>
          </a:p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目標とする塗布量は達成できそうです。</a:t>
            </a:r>
          </a:p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表面の粗さ、ムラの改善はディップコーティングでは厳しそうなので、今後スピンコーティングを試す予定です。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05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1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12B19-D588-BD73-F94F-3C00498A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9BF66BB-E063-7575-881B-24C7D31E4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028A4B4-49B3-4C81-49C2-8A3C91A67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B25D14-E032-D8C9-493A-248E4A0D8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4797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05B64-E234-8622-8360-46DC176A4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7E95D1F-53B5-7480-A219-D0C82AB134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D68D3E5-BF71-1D34-4C50-7CB568E3B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FDF0C8-DD9C-5C60-1E6D-5E14A7DD0F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744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276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4E7C9-BD24-EA5D-EE61-056FE5698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2682B06-D500-EF16-3006-648C0EAD3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BA99ACB-04E1-A99A-9C4B-29478C802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273640-BC57-FBD1-C353-727B0DEB39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344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6897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B75C1-CD2B-ABB3-9669-851679431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52D5E6D-6B03-9345-1CA5-1E1AEECB89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EB577C4-1407-BCC2-3638-8FB66954C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94D2EF-7BC2-C2A4-7DC0-C88BC25C9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1883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74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859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C360F-C23C-9F11-8D3B-2E7FA4F36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ED3F4C4-C25E-591B-60DD-64F52C171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4C5D6F-1048-F297-17F9-9413D7197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607D61-BC52-DE9A-7FE4-63D09BD0A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762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505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E4F92-ECDD-81A6-E842-3A068B304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10C472C-2E96-1AAE-EF4B-93BEE91B8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4DF28A0-81F7-D887-F509-2196B6A8F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25C8CE-7191-2E41-C269-14D7F129E7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546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76F26-09B2-CE5C-2E4E-39A3F1623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5EEE42-3395-D5BC-4507-5949B14CC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3DF80A4-D879-6B5A-D254-79EED1224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5BD9F7-C847-C7A2-0FAD-F1C456B55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50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F7382-E4FD-3919-7E08-A4A8F4EF9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69F491D-3563-B6C0-D8BC-E2FC14957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CF972D-A511-6C2C-4F1D-DD9404230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72B0E3-75EA-FB52-2A45-EB5A93D7B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9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789AF-61B4-B2D8-9B84-27BBC879A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55A62F-DB2F-C454-C48D-D90829D39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8DAE4B8-7605-463B-24A7-7732D2807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57D41A-B744-5D48-89B4-C85FF7B32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59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68BE4-33E5-184C-BD71-2F6257908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3DFE91-EF8F-A92B-501F-EE6BE0F69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8D6B930-DA6E-C91B-DECD-E32A87396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02022F-10C8-BED1-52A8-6D410033E9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013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841BA-3BF4-588C-4011-CAFC1DAC7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507353C-0742-EAF8-0A38-2D72AE048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AB93FC-6115-BB1B-A5F2-F7048BC73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72AF5D-46FA-7F9E-06AD-F00C643EEB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04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80757-376D-BC0F-8063-6BF3AC69A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DAB4DC7-72B7-DFAE-3225-EBE9AD27C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0382FB9-1355-26FC-416D-5F669137F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791132-C2BE-34E0-C127-C627D732E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7242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3939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先の</a:t>
            </a: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X-ARAPUCA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に加え、構造を簡略化した２つのモデルを考えました。うち一つは、</a:t>
            </a: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Dichroic Mirror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を使わない２層のセットアップです。</a:t>
            </a:r>
          </a:p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これらのモデルの</a:t>
            </a:r>
            <a:r>
              <a:rPr lang="en-US" altLang="ja-JP" sz="1800" kern="100" dirty="0" err="1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SiPM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への集光効率を木河さんの</a:t>
            </a:r>
            <a:r>
              <a:rPr lang="en-US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optical simulator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を用いて評価しました。するとシンプルな２層構造が最も良い結果となりました。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756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1388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DBF75-98D3-B2EF-F99A-27F8DE9FD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8597F95-4874-BCDB-2E58-65240559D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0A7849C-2431-0084-C33A-931C31224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現時点でのディップコーティングの結果です。</a:t>
            </a:r>
          </a:p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目標とする塗布量は達成できそうです。</a:t>
            </a:r>
          </a:p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表面の粗さ、ムラの改善はディップコーティングでは厳しそうなので、今後スピンコーティングを試す予定です。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190F07-F34A-7846-2BD8-F4C51B6F2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092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C52EA-F77E-0CD5-ED4F-E28D8169F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D1EFEC8-EFCA-45FE-8165-B07EE06B45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F3DAEEA-900F-C3CE-DC80-5B44A8E75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現時点でのディップコーティングの結果です。</a:t>
            </a:r>
          </a:p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目標とする塗布量は達成できそうです。</a:t>
            </a:r>
          </a:p>
          <a:p>
            <a:pPr algn="just"/>
            <a:r>
              <a:rPr lang="ja-JP" altLang="ja-JP" sz="18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表面の粗さ、ムラの改善はディップコーティングでは厳しそうなので、今後スピンコーティングを試す予定です。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412C2F-4142-8881-2155-86D05D56DD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96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D1846-A603-068F-12B4-DF782C1BB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85CC4E2-66FA-A8D8-C883-C98F8376E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C836132-4ABD-DC70-55A3-66AC62DBF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6C3E28-A03D-6E84-2B6F-C632FD2D35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54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98053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72CC5-C2A3-9E08-5BC2-2E16750C7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84EB74-FAA2-CA4B-E3E5-692D0393D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70EBDD-701B-654D-FE7F-6E383E2D4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11AB72-EE41-F233-8DF9-FB696840F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112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93415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841BA-3BF4-588C-4011-CAFC1DAC7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507353C-0742-EAF8-0A38-2D72AE048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AB93FC-6115-BB1B-A5F2-F7048BC73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72AF5D-46FA-7F9E-06AD-F00C643EEB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075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0A89D-F085-2FF5-C9AF-3965159C5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82AC42-2501-B16C-5092-1225FB6E2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A1738D-3073-189E-AFAE-88696EF9F8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B1726-5400-C17C-0041-47EF9A2F8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982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A2F9B-021D-93D0-A806-002F72482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9908365-4BDA-7D92-494A-1A5C3FBD7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D3EF73-47ED-951B-B446-C4BADC129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46FFD2-4DC0-992F-18A5-4F1A5650B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420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E7B43-54D3-1771-84ED-F290AF935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E29289C-94C7-ACBB-ABC8-F07C8EFA9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0C4AEFC-8374-D14F-F3BE-68DBA18D6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64C363-89C8-E6A3-CE46-70AEF0807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87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350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BCF0E-60B1-5E68-11A7-C1295AEAB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09DE606-4CA0-A2F7-7B13-67F08E317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D605F30-7B06-6E51-7C1E-659371994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CF385A-0D33-B702-6062-D25AF8B67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501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E604A-8981-0576-EA61-A67897CD9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C149924-F601-BA48-7973-9548A1F9BB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42266FF-ECC9-AB4E-92FA-1B9DD16B9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ED57DE-E032-72A5-83DF-6C940E664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253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D2396-BE5C-CBE3-6C61-B04A51797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EEFFE57-9CC9-1129-523E-D603974911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4E23EC-0B65-F725-0CDA-29546AE39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165ABF-ADF6-5A13-7B14-5EBB9291B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5163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AF7E2-8B84-FC6C-B31C-14315850F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5886462-CDCA-3151-25A7-96696B320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4A194C4-8480-6558-F80E-D36D96F38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BB2761-232A-B4BF-E2E7-583E2812E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9034C-ED02-43F1-9489-8AD7213569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397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9034C-ED02-43F1-9489-8AD72135693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29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B25354-4E1A-B0E7-1B6F-760849389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3F93DDC-EF8E-FD9A-9EF8-728C64587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F7B9F0-6A50-6115-0667-9C9078C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26F4-326A-44A0-A9DC-66654B01648D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8DDC06-18EF-7A49-7095-AC8265B9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36269F-FE92-DA37-C685-48DBEFDD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90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075C1A-291A-A89C-BE5A-1C41430D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C62FD5C-03CE-74A7-CF49-0259FEF99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A4B7C9-5167-50F0-177C-482F1115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FE98-8EE3-41AE-8EF1-69E95CF3558B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9352D1-1E2F-B9B1-3F72-EB6BBB44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7A998E-1137-0283-EF84-FB648E65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242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00FF879-07A2-72DF-97D3-5DFB2F31A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1026AAE-EE2D-DFC3-B6DB-8347F16A10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9F2794-686A-9ECF-9E6F-885304CAD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540EA-D944-4D08-A817-41B9C2547F52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F6B67C-2370-47BB-8D03-F2C305A5F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CE75F8-A346-8E00-1EC8-4A0E6C74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762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0019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90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248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716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81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34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6936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73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CCB6F9-7E99-B24E-0BDC-E5BD079C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059CD5-43CD-D755-FD8D-215D05F16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56751A-D349-CDEC-7647-B991A2DE5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EF7A1-532C-43D1-9E8B-6252F85C5725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CBF0ED-2744-C5A9-730F-5B504EA9D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EC9569-878A-3309-CD9F-BFE8850F9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3175"/>
            <a:ext cx="2743200" cy="365125"/>
          </a:xfrm>
        </p:spPr>
        <p:txBody>
          <a:bodyPr/>
          <a:lstStyle/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0117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3167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895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31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824F58-5C91-FCF2-9908-8C34073EB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2C8D4A-F096-F02E-1E3D-6D5398922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C97EAA-AD1E-9E3A-EFAC-E89B667F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A4972-538E-406B-9B55-70D83D6DE878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B73B511-0523-CE76-AEF7-5444355D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7871856-59A0-39C0-120B-2A9DAD5B6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978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107615-78CC-3A65-D02D-1C557AA5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AE976C-583D-E148-6266-F1254ED7D8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A169E1-0098-D6E8-EE02-9448E6550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CCE792-2F62-490B-6A5D-EBCCE902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D845-121C-45B2-834B-CF311D41707A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50060F2-0523-87DA-7128-8890529B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0FAD9AA-D690-3E02-111F-4E588199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47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AD6B47-2AD4-30A1-B30A-4A5B2AED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838BC6-0A93-2DD9-4B00-66EF873AB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2E758E4-0407-EEE9-91BB-9C79BF053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8461339-E607-EF82-0E21-489C9F0219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E03AEB4-3925-01EB-D029-BB08319BA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2516631-9538-809E-2656-27D12A495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375B-5188-4769-BCD3-465A0615E57B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66467B2-5684-CBC9-F44A-343A8B1A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0296B7-E72A-F5DC-BA47-351E10E6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968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2A7294-C3C8-4FC6-063D-0EFC95D3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CA1816C-0616-1E3D-A7EC-11FA1319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16E3-B424-40D4-B52F-CED03484A9FF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A43C1EB-770A-4FF1-5575-21F4D81F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243339-7F47-A867-F3ED-64FDAC65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650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C5323B8-F27A-6894-6F20-496AE98B0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7648-322D-474C-823F-934E7973C95F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3C429AF-2B5A-F2F8-127E-F096D4F05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4D794B-20EF-122E-F7A5-C08C1992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10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F36F95-6816-10F2-9E66-49658DA36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F64C08-C9FA-34A7-15A1-94F3BBEE8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0F90E0C-BCBD-122E-D390-AD7ADD305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40A2832-F64C-785B-19B5-821DAB82A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F9A4-015F-4202-9968-A1330A9D7184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BEF115-2E62-A980-2146-3650FB12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C438D97-ECB2-7343-0A17-1A20F36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9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992103-122E-3A74-3A6E-5F12E2825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E8DCE3B-AF27-4C2F-86A6-4885BDF78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38A3612-3566-877E-EF4A-C571AD9D3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E257E87-62BC-7F59-D76D-99E4210F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3293-86D9-43D4-A5CD-549B1A8C9C15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53BA628-CFCD-FBDB-FBED-BE914DE0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61AA0E9-894F-1728-3013-066994C6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362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C192E25-537F-BFA7-8D03-AE0FAD89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81E8F04-51CF-55E9-294B-34A9BB216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CDB796-12BB-7111-AA30-5AEB41697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98D62-047B-49DC-AD1F-81AACC5F5D88}" type="datetime1">
              <a:rPr kumimoji="1" lang="ja-JP" altLang="en-US" smtClean="0"/>
              <a:t>2025/2/4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7E1FCC-1241-2F7B-E8B0-B36F1757C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AE3D53-1400-B077-8BE4-DD67C3F50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BEEE0-57DE-4BC8-A8F5-80733161DC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92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en-US" altLang="ja-JP"/>
              <a:t>2023/09/16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kumimoji="1" lang="zh-CN" altLang="en-US"/>
              <a:t>第</a:t>
            </a:r>
            <a:r>
              <a:rPr kumimoji="1" lang="en-US" altLang="zh-CN"/>
              <a:t>78</a:t>
            </a:r>
            <a:r>
              <a:rPr kumimoji="1" lang="zh-CN" altLang="en-US"/>
              <a:t>回年次大会（</a:t>
            </a:r>
            <a:r>
              <a:rPr kumimoji="1" lang="en-US" altLang="zh-CN"/>
              <a:t>2023</a:t>
            </a:r>
            <a:r>
              <a:rPr kumimoji="1" lang="zh-CN" altLang="en-US"/>
              <a:t>年）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25E26-C002-48DE-B30E-80D8EF9770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34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711.11409" TargetMode="External"/><Relationship Id="rId5" Type="http://schemas.openxmlformats.org/officeDocument/2006/relationships/hyperlink" Target="https://github.com/tkikawa/optsim" TargetMode="Externa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12.15626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A9FC22-B32C-9328-2C33-86FB9FF1C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652" y="1062142"/>
            <a:ext cx="9378696" cy="2387600"/>
          </a:xfrm>
        </p:spPr>
        <p:txBody>
          <a:bodyPr>
            <a:noAutofit/>
          </a:bodyPr>
          <a:lstStyle/>
          <a:p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ニュートリノレスダブル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ベータ崩壊探索</a:t>
            </a:r>
            <a:b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のためのキセノンガス 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TPC </a:t>
            </a: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における</a:t>
            </a:r>
            <a:b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シンチレーション光検出</a:t>
            </a:r>
            <a:endParaRPr kumimoji="1"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2E0772B-4642-CE8E-1350-399EBA1FC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8229"/>
            <a:ext cx="9144000" cy="2743199"/>
          </a:xfrm>
        </p:spPr>
        <p:txBody>
          <a:bodyPr>
            <a:normAutofit/>
          </a:bodyPr>
          <a:lstStyle/>
          <a:p>
            <a:r>
              <a:rPr lang="ja-JP" altLang="en-US" sz="2000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素粒子実験 </a:t>
            </a:r>
            <a:r>
              <a:rPr lang="en-US" altLang="ja-JP" sz="2000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000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加速器</a:t>
            </a:r>
            <a:r>
              <a:rPr lang="en-US" altLang="ja-JP" sz="2000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 </a:t>
            </a:r>
          </a:p>
          <a:p>
            <a:r>
              <a:rPr kumimoji="1" lang="ja-JP" altLang="en-US" sz="2000" dirty="0">
                <a:solidFill>
                  <a:schemeClr val="bg2">
                    <a:lumMod val="50000"/>
                  </a:schemeClr>
                </a:solidFill>
              </a:rPr>
              <a:t>東北大学修士２年</a:t>
            </a:r>
            <a:endParaRPr kumimoji="1" lang="en-US" altLang="ja-JP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bg2">
                    <a:lumMod val="50000"/>
                  </a:schemeClr>
                </a:solidFill>
              </a:rPr>
              <a:t>浦野 壮規</a:t>
            </a:r>
            <a:endParaRPr lang="en-US" altLang="ja-JP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kumimoji="1" lang="en-US" altLang="ja-JP" sz="200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ja-JP" altLang="en-US" sz="2000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修士論文審査会</a:t>
            </a:r>
            <a:endParaRPr kumimoji="1" lang="en-US" altLang="ja-JP" sz="2000" dirty="0">
              <a:solidFill>
                <a:schemeClr val="bg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/>
            <a:r>
              <a:rPr lang="en-US" altLang="ja-JP" sz="2000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2025 </a:t>
            </a:r>
            <a:r>
              <a:rPr lang="ja-JP" altLang="en-US" sz="2000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lang="en-US" altLang="ja-JP" sz="2000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 </a:t>
            </a:r>
            <a:r>
              <a:rPr lang="ja-JP" altLang="en-US" sz="2000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2000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5 </a:t>
            </a:r>
            <a:r>
              <a:rPr lang="ja-JP" altLang="en-US" sz="2000" dirty="0">
                <a:solidFill>
                  <a:schemeClr val="bg2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endParaRPr kumimoji="1" lang="en-US" altLang="ja-JP" sz="2000" dirty="0">
              <a:solidFill>
                <a:schemeClr val="bg2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r"/>
            <a:endParaRPr kumimoji="1" lang="ja-JP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2B71B3-B4E1-A31E-D3D9-889D3D52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6F955D8-4A80-EAE3-573E-CE9AC87AAB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"/>
          <a:stretch/>
        </p:blipFill>
        <p:spPr>
          <a:xfrm>
            <a:off x="10548845" y="136525"/>
            <a:ext cx="1609910" cy="9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3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3F212-5851-BF73-BDA1-E471563B7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A41283-E946-1B51-BA20-19F37F25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構成材質の選定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5F4543-B383-E584-38FF-5A76DEDEC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912633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入手と加工の容易さ、コストと性能の観点から選定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nb-NO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1,1,4,4 -Tetraphenyl -1,3 -butadiene (TPB)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高い量子効率と堅牢さ、短い発光時定数をもつ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430 nm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帯の青色発光スペクトルを持つ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基板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紫外線透過アクリルの</a:t>
            </a:r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アクリライト</a:t>
            </a:r>
            <a:r>
              <a:rPr lang="en-US" altLang="ja-JP" sz="2400" b="1" u="sng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TM</a:t>
            </a:r>
            <a:r>
              <a:rPr lang="en-US" altLang="ja-JP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000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を使用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⇒ 透過性は合成石英とそん色なく、扱いが容易で低コスト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50 mm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角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 mm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厚サイズで表面鏡面仕上げに加工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47DC50-1CDF-4D84-88BD-CEF99CAC5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6EA1185-FE61-1F80-EDAF-00496CE474D0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6CEA8244-3001-83B2-E6DF-8A942F89A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832" y="1241508"/>
            <a:ext cx="4362713" cy="307263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C23F8E0-F516-4774-DB6F-453784AA76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6727" y="1781320"/>
            <a:ext cx="389916" cy="205418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インク 11">
                <a:extLst>
                  <a:ext uri="{FF2B5EF4-FFF2-40B4-BE49-F238E27FC236}">
                    <a16:creationId xmlns:a16="http://schemas.microsoft.com/office/drawing/2014/main" id="{232800B3-E98A-9553-ACE1-482A0876F8A0}"/>
                  </a:ext>
                </a:extLst>
              </p14:cNvPr>
              <p14:cNvContentPartPr/>
              <p14:nvPr/>
            </p14:nvContentPartPr>
            <p14:xfrm>
              <a:off x="8858728" y="3818631"/>
              <a:ext cx="49571" cy="49571"/>
            </p14:xfrm>
          </p:contentPart>
        </mc:Choice>
        <mc:Fallback>
          <p:pic>
            <p:nvPicPr>
              <p:cNvPr id="12" name="インク 11">
                <a:extLst>
                  <a:ext uri="{FF2B5EF4-FFF2-40B4-BE49-F238E27FC236}">
                    <a16:creationId xmlns:a16="http://schemas.microsoft.com/office/drawing/2014/main" id="{232800B3-E98A-9553-ACE1-482A0876F8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19453" y="2579356"/>
                <a:ext cx="2478550" cy="2478550"/>
              </a:xfrm>
              <a:prstGeom prst="rect">
                <a:avLst/>
              </a:prstGeom>
            </p:spPr>
          </p:pic>
        </mc:Fallback>
      </mc:AlternateContent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956EB18-7CCE-3A1B-F518-E6B8F684C133}"/>
              </a:ext>
            </a:extLst>
          </p:cNvPr>
          <p:cNvCxnSpPr>
            <a:cxnSpLocks/>
          </p:cNvCxnSpPr>
          <p:nvPr/>
        </p:nvCxnSpPr>
        <p:spPr>
          <a:xfrm flipV="1">
            <a:off x="9079154" y="1753871"/>
            <a:ext cx="245027" cy="2915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6811CF3-C47D-189E-C4FA-4B0E12C1BB11}"/>
              </a:ext>
            </a:extLst>
          </p:cNvPr>
          <p:cNvSpPr txBox="1"/>
          <p:nvPr/>
        </p:nvSpPr>
        <p:spPr>
          <a:xfrm>
            <a:off x="9236375" y="1493178"/>
            <a:ext cx="68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Xenon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4847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663D1-A71D-C035-54F7-AF0116896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EF83DA-8481-CDFB-5828-CB8E5373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構成材質の選定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D51206-7EED-7416-142A-06188EE7D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912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反射フィルム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加工が容易な非導電性反射フィルム </a:t>
            </a:r>
            <a:r>
              <a:rPr lang="en-US" altLang="ja-JP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DF2000MA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を使用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⇒ 反射率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&gt; 98 % @ 430 nm</a:t>
            </a:r>
          </a:p>
          <a:p>
            <a:pPr marL="0" indent="0">
              <a:buNone/>
            </a:pPr>
            <a:r>
              <a:rPr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</a:t>
            </a: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光検出器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Multi-Pixel Photon Counter (MPPC)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 </a:t>
            </a:r>
            <a:r>
              <a:rPr lang="en-US" altLang="ja-JP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S13360-6075 PE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を採用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                                                        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⇒ 検出効率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50 % @ 430 nm</a:t>
            </a: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ただし、本研究では </a:t>
            </a:r>
            <a:r>
              <a:rPr lang="en-US" altLang="ja-JP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S13360-6050CS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を使用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                     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                　　　　　 ⇒ 検出効率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40 % @ 430 nm</a:t>
            </a: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光学セメント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コート板と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MPPC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の接着に </a:t>
            </a:r>
            <a:r>
              <a:rPr lang="en-US" altLang="ja-JP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EJ-500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を使用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19DCEF-9E31-F76B-CD5E-58284641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11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365EE1F-E77E-E356-83C0-83E33257ACEF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543B5F14-9D48-A79E-E1DA-7A17D0303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3496" y="2760685"/>
            <a:ext cx="1338677" cy="112786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2801846-78E1-77CF-69A8-D398158FE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206" y="3777163"/>
            <a:ext cx="1338677" cy="122843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A9200BF-5AAE-3AFB-0DC8-021D96675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553" y="1039038"/>
            <a:ext cx="1816103" cy="14557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9AF0086-13E3-EE5E-37D4-A6A1D1CF9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9073" y="5245024"/>
            <a:ext cx="1629727" cy="13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06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F853F-A478-4141-82DE-8D325F94F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247F3B-1274-45A2-71F0-4119F747C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新型シンチレーション検出器の設計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32F636-71CB-C764-9CE2-FB385425E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mm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角基板を使用。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受光面積は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25 cm</a:t>
            </a:r>
            <a:r>
              <a:rPr lang="en-US" altLang="ja-JP" sz="2400" b="1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(PMT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 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倍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marL="0" indent="0">
              <a:buNone/>
            </a:pPr>
            <a:endParaRPr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コート面は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430 nm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帯波長に対して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均一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&amp;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滑らかだと仮定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全反射条件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endParaRPr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基板底面と固定用治具の間に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キセノンガス層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+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側面と底面に反射材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カソード電位からの保護と検出効率の観点から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MPPC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を基板底面に配置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受光面前面にある</a:t>
            </a:r>
            <a:r>
              <a:rPr lang="ja-JP" altLang="en-US" sz="20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保護メッシュ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の除去により、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入射光子数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1.5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倍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底面側は</a:t>
            </a:r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反射フィルム </a:t>
            </a:r>
            <a:r>
              <a:rPr lang="en-US" altLang="ja-JP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(setup 1)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乱反射材 </a:t>
            </a:r>
            <a:r>
              <a:rPr lang="en-US" altLang="ja-JP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(setup 2)</a:t>
            </a:r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の二通り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D9DF65-5A20-AE7C-E3D6-066288C0E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2764" y="164783"/>
            <a:ext cx="2743200" cy="365125"/>
          </a:xfrm>
        </p:spPr>
        <p:txBody>
          <a:bodyPr/>
          <a:lstStyle/>
          <a:p>
            <a:fld id="{7F9BEEE0-57DE-4BC8-A8F5-80733161DC19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7F19DA9-16DC-30E2-EA31-02288849F37E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25BD436B-7F1B-67EB-7A81-520D9A0BF9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59" y="5308667"/>
            <a:ext cx="3078950" cy="1534066"/>
          </a:xfrm>
          <a:prstGeom prst="rect">
            <a:avLst/>
          </a:prstGeom>
        </p:spPr>
      </p:pic>
      <p:pic>
        <p:nvPicPr>
          <p:cNvPr id="12" name="図 11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FB59237C-4368-5C66-86DC-216190B68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60" y="5320183"/>
            <a:ext cx="3028194" cy="1556671"/>
          </a:xfrm>
          <a:prstGeom prst="rect">
            <a:avLst/>
          </a:prstGeom>
        </p:spPr>
      </p:pic>
      <p:pic>
        <p:nvPicPr>
          <p:cNvPr id="21" name="図 20" descr="屋内, 座る, テーブル, いっぱい が含まれている画像&#10;&#10;自動的に生成された説明">
            <a:extLst>
              <a:ext uri="{FF2B5EF4-FFF2-40B4-BE49-F238E27FC236}">
                <a16:creationId xmlns:a16="http://schemas.microsoft.com/office/drawing/2014/main" id="{82FDBF5A-195E-88C7-AB1F-D3698C42C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t="32917" r="33039" b="22638"/>
          <a:stretch/>
        </p:blipFill>
        <p:spPr>
          <a:xfrm>
            <a:off x="10349156" y="4447489"/>
            <a:ext cx="1644744" cy="1628211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A67FB0F3-1A24-1AC6-D48F-7586F48F631C}"/>
              </a:ext>
            </a:extLst>
          </p:cNvPr>
          <p:cNvSpPr/>
          <p:nvPr/>
        </p:nvSpPr>
        <p:spPr>
          <a:xfrm rot="5400000">
            <a:off x="7064967" y="5212385"/>
            <a:ext cx="196119" cy="2996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ABD51AAE-5950-4011-F285-D159752397A9}"/>
              </a:ext>
            </a:extLst>
          </p:cNvPr>
          <p:cNvSpPr/>
          <p:nvPr/>
        </p:nvSpPr>
        <p:spPr>
          <a:xfrm rot="5400000">
            <a:off x="3605427" y="5223434"/>
            <a:ext cx="196119" cy="2996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7BB18E2D-6CED-7D50-3D64-1CC0D9A82438}"/>
              </a:ext>
            </a:extLst>
          </p:cNvPr>
          <p:cNvSpPr/>
          <p:nvPr/>
        </p:nvSpPr>
        <p:spPr>
          <a:xfrm>
            <a:off x="6391564" y="1485402"/>
            <a:ext cx="369455" cy="2234163"/>
          </a:xfrm>
          <a:prstGeom prst="rightBrace">
            <a:avLst>
              <a:gd name="adj1" fmla="val 73333"/>
              <a:gd name="adj2" fmla="val 48760"/>
            </a:avLst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23B81140-C071-0B9B-F903-B19D81F0ACE5}"/>
              </a:ext>
            </a:extLst>
          </p:cNvPr>
          <p:cNvSpPr/>
          <p:nvPr/>
        </p:nvSpPr>
        <p:spPr>
          <a:xfrm>
            <a:off x="7265676" y="2311919"/>
            <a:ext cx="888966" cy="64633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4B0A9F0-1BD6-DC55-AD08-C1BA20E9BD39}"/>
              </a:ext>
            </a:extLst>
          </p:cNvPr>
          <p:cNvSpPr txBox="1"/>
          <p:nvPr/>
        </p:nvSpPr>
        <p:spPr>
          <a:xfrm>
            <a:off x="6576291" y="1757731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</a:t>
            </a:r>
            <a:r>
              <a:rPr kumimoji="1"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により効率的に</a:t>
            </a:r>
            <a:endParaRPr kumimoji="1" lang="en-US" altLang="ja-JP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光子をトラップ</a:t>
            </a:r>
            <a:endParaRPr kumimoji="1" lang="ja-JP" altLang="en-US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ドーナツ 16">
            <a:extLst>
              <a:ext uri="{FF2B5EF4-FFF2-40B4-BE49-F238E27FC236}">
                <a16:creationId xmlns:a16="http://schemas.microsoft.com/office/drawing/2014/main" id="{5A53FE4F-2664-5D75-CC0E-8E554430C8FD}"/>
              </a:ext>
            </a:extLst>
          </p:cNvPr>
          <p:cNvSpPr/>
          <p:nvPr/>
        </p:nvSpPr>
        <p:spPr>
          <a:xfrm>
            <a:off x="10304993" y="4416713"/>
            <a:ext cx="1733069" cy="1689761"/>
          </a:xfrm>
          <a:prstGeom prst="donut">
            <a:avLst>
              <a:gd name="adj" fmla="val 27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AB2B7C-7038-E1DA-B38B-720D5284AB6F}"/>
              </a:ext>
            </a:extLst>
          </p:cNvPr>
          <p:cNvSpPr txBox="1"/>
          <p:nvPr/>
        </p:nvSpPr>
        <p:spPr>
          <a:xfrm>
            <a:off x="9782334" y="4522056"/>
            <a:ext cx="113364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開口率 </a:t>
            </a:r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67 %</a:t>
            </a:r>
            <a:endParaRPr kumimoji="1"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6464512-8D63-E81C-4FA2-553935FD1E7D}"/>
              </a:ext>
            </a:extLst>
          </p:cNvPr>
          <p:cNvSpPr/>
          <p:nvPr/>
        </p:nvSpPr>
        <p:spPr>
          <a:xfrm>
            <a:off x="8534400" y="6499123"/>
            <a:ext cx="558364" cy="222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DB34665-3C8B-9D7F-FC84-1167A43AAD3E}"/>
              </a:ext>
            </a:extLst>
          </p:cNvPr>
          <p:cNvSpPr txBox="1"/>
          <p:nvPr/>
        </p:nvSpPr>
        <p:spPr>
          <a:xfrm>
            <a:off x="8492424" y="6524199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乱反射材</a:t>
            </a:r>
            <a:endParaRPr kumimoji="1"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1056F03-F7FB-FA25-4A17-9B6A27A69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588" y="1572648"/>
            <a:ext cx="2401135" cy="2282448"/>
          </a:xfrm>
          <a:prstGeom prst="rect">
            <a:avLst/>
          </a:prstGeom>
        </p:spPr>
      </p:pic>
      <p:sp>
        <p:nvSpPr>
          <p:cNvPr id="20" name="矢印: 右 19">
            <a:extLst>
              <a:ext uri="{FF2B5EF4-FFF2-40B4-BE49-F238E27FC236}">
                <a16:creationId xmlns:a16="http://schemas.microsoft.com/office/drawing/2014/main" id="{0C106028-64B9-E565-E673-0764F0FC57C3}"/>
              </a:ext>
            </a:extLst>
          </p:cNvPr>
          <p:cNvSpPr/>
          <p:nvPr/>
        </p:nvSpPr>
        <p:spPr>
          <a:xfrm rot="2739191">
            <a:off x="9994103" y="1607703"/>
            <a:ext cx="604828" cy="172242"/>
          </a:xfrm>
          <a:prstGeom prst="rightArrow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189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optical simulator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[2]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による性能推定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</a:p>
          <a:p>
            <a:pPr marL="0" indent="0">
              <a:buNone/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0ν2β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におけるシンチレーション検出器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1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個あたりの平均検出光量は 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7.3</a:t>
            </a:r>
          </a:p>
          <a:p>
            <a:pPr marL="0" indent="0">
              <a:buNone/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14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個設置でエネルギー分解能約 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10 % @ 180 L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試作機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新型シンチレーション検出器の性能は、</a:t>
            </a:r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TPB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コーティングの品質に大きく依存</a:t>
            </a:r>
            <a:endParaRPr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5601D14E-888C-8CE4-0223-B7DF81AE8041}"/>
              </a:ext>
            </a:extLst>
          </p:cNvPr>
          <p:cNvSpPr/>
          <p:nvPr/>
        </p:nvSpPr>
        <p:spPr>
          <a:xfrm>
            <a:off x="7438594" y="905689"/>
            <a:ext cx="4586041" cy="38259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B2E5B07-798B-2EBC-B563-4DF2BA9C0C65}"/>
              </a:ext>
            </a:extLst>
          </p:cNvPr>
          <p:cNvSpPr txBox="1"/>
          <p:nvPr/>
        </p:nvSpPr>
        <p:spPr>
          <a:xfrm>
            <a:off x="7521550" y="1074001"/>
            <a:ext cx="4586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シミュレーション条件 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</a:p>
          <a:p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50 mm 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角基板に 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 mm 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角 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MPPC 1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MPPC 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の検出効率 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50% @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430 nm</a:t>
            </a:r>
          </a:p>
          <a:p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・入射角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0-45°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でのランダム入射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・波長変換係数 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と仮定</a:t>
            </a:r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ja-JP" altLang="en-US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コーティング面は臨界角以上での全反射を仮定</a:t>
            </a:r>
            <a:endParaRPr lang="en-US" altLang="ja-JP" sz="16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6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新型シンチレーション光検出器の性能推定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2764" y="164783"/>
            <a:ext cx="2743200" cy="365125"/>
          </a:xfrm>
        </p:spPr>
        <p:txBody>
          <a:bodyPr/>
          <a:lstStyle/>
          <a:p>
            <a:fld id="{7F9BEEE0-57DE-4BC8-A8F5-80733161DC19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AFAF4D00-B09B-9C45-AFA8-F0DDB0CEF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406535"/>
              </p:ext>
            </p:extLst>
          </p:nvPr>
        </p:nvGraphicFramePr>
        <p:xfrm>
          <a:off x="1373096" y="2784282"/>
          <a:ext cx="5918125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3">
                  <a:extLst>
                    <a:ext uri="{9D8B030D-6E8A-4147-A177-3AD203B41FA5}">
                      <a16:colId xmlns:a16="http://schemas.microsoft.com/office/drawing/2014/main" val="967974653"/>
                    </a:ext>
                  </a:extLst>
                </a:gridCol>
                <a:gridCol w="2140857">
                  <a:extLst>
                    <a:ext uri="{9D8B030D-6E8A-4147-A177-3AD203B41FA5}">
                      <a16:colId xmlns:a16="http://schemas.microsoft.com/office/drawing/2014/main" val="3036865594"/>
                    </a:ext>
                  </a:extLst>
                </a:gridCol>
                <a:gridCol w="1955725">
                  <a:extLst>
                    <a:ext uri="{9D8B030D-6E8A-4147-A177-3AD203B41FA5}">
                      <a16:colId xmlns:a16="http://schemas.microsoft.com/office/drawing/2014/main" val="2279523451"/>
                    </a:ext>
                  </a:extLst>
                </a:gridCol>
              </a:tblGrid>
              <a:tr h="231616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シンチレーション検出器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R8520-406-001</a:t>
                      </a:r>
                      <a:endParaRPr kumimoji="1" lang="ja-JP" altLang="en-US" sz="16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307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検出効率（</a:t>
                      </a:r>
                      <a:r>
                        <a:rPr kumimoji="1"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%</a:t>
                      </a:r>
                      <a:r>
                        <a:rPr kumimoji="1"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18</a:t>
                      </a:r>
                      <a:r>
                        <a:rPr kumimoji="1" lang="ja-JP" altLang="en-US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(</a:t>
                      </a:r>
                      <a:r>
                        <a:rPr kumimoji="1" lang="ja-JP" altLang="en-US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推定値</a:t>
                      </a:r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)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21</a:t>
                      </a:r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881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u="sng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受光面積（</a:t>
                      </a:r>
                      <a:r>
                        <a:rPr kumimoji="1" lang="en-US" altLang="ja-JP" sz="1600" b="1" u="sng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cm</a:t>
                      </a:r>
                      <a:r>
                        <a:rPr kumimoji="1" lang="en-US" altLang="ja-JP" sz="1600" b="1" u="sng" baseline="30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r>
                        <a:rPr kumimoji="1"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25</a:t>
                      </a:r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4.2</a:t>
                      </a:r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121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メッシュの開口率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0.71</a:t>
                      </a:r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0.48</a:t>
                      </a:r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037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検出光量倍率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320</a:t>
                      </a:r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42</a:t>
                      </a:r>
                      <a:endParaRPr kumimoji="1"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470473"/>
                  </a:ext>
                </a:extLst>
              </a:tr>
            </a:tbl>
          </a:graphicData>
        </a:graphic>
      </p:graphicFrame>
      <p:pic>
        <p:nvPicPr>
          <p:cNvPr id="15" name="図 14">
            <a:extLst>
              <a:ext uri="{FF2B5EF4-FFF2-40B4-BE49-F238E27FC236}">
                <a16:creationId xmlns:a16="http://schemas.microsoft.com/office/drawing/2014/main" id="{E4645010-A4D0-A114-26BD-A7A61CA33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848" y="1465407"/>
            <a:ext cx="951017" cy="115696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D9B9BAA-94D7-57C4-C41E-B85040CDDE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994"/>
          <a:stretch/>
        </p:blipFill>
        <p:spPr>
          <a:xfrm>
            <a:off x="9092764" y="2606101"/>
            <a:ext cx="1555553" cy="10445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D1D54C7-B93F-83A8-19F1-C58CF452F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851" y="3713615"/>
            <a:ext cx="3853107" cy="886214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F94B5DD6-9380-8ED2-0C0E-1B56D66033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34" y="2003535"/>
            <a:ext cx="1375878" cy="685522"/>
          </a:xfrm>
          <a:prstGeom prst="rect">
            <a:avLst/>
          </a:prstGeom>
        </p:spPr>
      </p:pic>
      <p:pic>
        <p:nvPicPr>
          <p:cNvPr id="11" name="図 10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18B18A20-3933-B463-8164-190D85B11F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820" y="1272429"/>
            <a:ext cx="1415368" cy="72758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7FD6F83-1570-9AB8-A413-8FC2A9B422E6}"/>
              </a:ext>
            </a:extLst>
          </p:cNvPr>
          <p:cNvSpPr/>
          <p:nvPr/>
        </p:nvSpPr>
        <p:spPr>
          <a:xfrm>
            <a:off x="10296767" y="4043981"/>
            <a:ext cx="171450" cy="200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0E07E5C-64B3-3159-9CDA-2F98DB6886D6}"/>
              </a:ext>
            </a:extLst>
          </p:cNvPr>
          <p:cNvSpPr txBox="1"/>
          <p:nvPr/>
        </p:nvSpPr>
        <p:spPr>
          <a:xfrm>
            <a:off x="10197011" y="4053062"/>
            <a:ext cx="312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298E63-F88D-5563-0146-DA9653870D30}"/>
              </a:ext>
            </a:extLst>
          </p:cNvPr>
          <p:cNvSpPr txBox="1"/>
          <p:nvPr/>
        </p:nvSpPr>
        <p:spPr>
          <a:xfrm>
            <a:off x="36257" y="3351916"/>
            <a:ext cx="1170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~ 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入射光量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ドーナツ 16">
            <a:extLst>
              <a:ext uri="{FF2B5EF4-FFF2-40B4-BE49-F238E27FC236}">
                <a16:creationId xmlns:a16="http://schemas.microsoft.com/office/drawing/2014/main" id="{25752D5E-2EAB-E011-0372-B744B8636EB7}"/>
              </a:ext>
            </a:extLst>
          </p:cNvPr>
          <p:cNvSpPr/>
          <p:nvPr/>
        </p:nvSpPr>
        <p:spPr>
          <a:xfrm>
            <a:off x="107066" y="3293075"/>
            <a:ext cx="1224330" cy="403333"/>
          </a:xfrm>
          <a:prstGeom prst="donut">
            <a:avLst>
              <a:gd name="adj" fmla="val 163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6481CB05-203B-2151-DC9D-964F1147DAC5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1152097" y="3637341"/>
            <a:ext cx="294463" cy="478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乗算記号 23">
            <a:extLst>
              <a:ext uri="{FF2B5EF4-FFF2-40B4-BE49-F238E27FC236}">
                <a16:creationId xmlns:a16="http://schemas.microsoft.com/office/drawing/2014/main" id="{71F9023F-F278-E565-1473-956C1A369DD3}"/>
              </a:ext>
            </a:extLst>
          </p:cNvPr>
          <p:cNvSpPr/>
          <p:nvPr/>
        </p:nvSpPr>
        <p:spPr>
          <a:xfrm>
            <a:off x="2073724" y="3355280"/>
            <a:ext cx="272146" cy="267561"/>
          </a:xfrm>
          <a:prstGeom prst="mathMultiply">
            <a:avLst>
              <a:gd name="adj1" fmla="val 145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次の値と等しい 25">
            <a:extLst>
              <a:ext uri="{FF2B5EF4-FFF2-40B4-BE49-F238E27FC236}">
                <a16:creationId xmlns:a16="http://schemas.microsoft.com/office/drawing/2014/main" id="{54AFCFDF-8AFE-F0A6-0F06-47C7147625E2}"/>
              </a:ext>
            </a:extLst>
          </p:cNvPr>
          <p:cNvSpPr/>
          <p:nvPr/>
        </p:nvSpPr>
        <p:spPr>
          <a:xfrm rot="16200000">
            <a:off x="2124383" y="4063471"/>
            <a:ext cx="170828" cy="346554"/>
          </a:xfrm>
          <a:prstGeom prst="mathEqual">
            <a:avLst>
              <a:gd name="adj1" fmla="val 9126"/>
              <a:gd name="adj2" fmla="val 153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山形 30">
            <a:extLst>
              <a:ext uri="{FF2B5EF4-FFF2-40B4-BE49-F238E27FC236}">
                <a16:creationId xmlns:a16="http://schemas.microsoft.com/office/drawing/2014/main" id="{9334A168-A909-6CC7-311C-B2E1D78649DB}"/>
              </a:ext>
            </a:extLst>
          </p:cNvPr>
          <p:cNvSpPr/>
          <p:nvPr/>
        </p:nvSpPr>
        <p:spPr>
          <a:xfrm>
            <a:off x="5177895" y="4345247"/>
            <a:ext cx="310459" cy="230631"/>
          </a:xfrm>
          <a:prstGeom prst="chevron">
            <a:avLst>
              <a:gd name="adj" fmla="val 10847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80996DD-EB34-BA51-A379-987FEBB85030}"/>
              </a:ext>
            </a:extLst>
          </p:cNvPr>
          <p:cNvSpPr txBox="1"/>
          <p:nvPr/>
        </p:nvSpPr>
        <p:spPr>
          <a:xfrm>
            <a:off x="4578196" y="4012481"/>
            <a:ext cx="143340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 </a:t>
            </a:r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 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7.6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倍</a:t>
            </a:r>
          </a:p>
        </p:txBody>
      </p:sp>
      <p:sp>
        <p:nvSpPr>
          <p:cNvPr id="33" name="乗算記号 32">
            <a:extLst>
              <a:ext uri="{FF2B5EF4-FFF2-40B4-BE49-F238E27FC236}">
                <a16:creationId xmlns:a16="http://schemas.microsoft.com/office/drawing/2014/main" id="{BA6F9256-E971-500E-264C-FCA36C2C2F09}"/>
              </a:ext>
            </a:extLst>
          </p:cNvPr>
          <p:cNvSpPr/>
          <p:nvPr/>
        </p:nvSpPr>
        <p:spPr>
          <a:xfrm>
            <a:off x="2075520" y="3738005"/>
            <a:ext cx="272146" cy="267561"/>
          </a:xfrm>
          <a:prstGeom prst="mathMultiply">
            <a:avLst>
              <a:gd name="adj1" fmla="val 145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乗算記号 37">
            <a:extLst>
              <a:ext uri="{FF2B5EF4-FFF2-40B4-BE49-F238E27FC236}">
                <a16:creationId xmlns:a16="http://schemas.microsoft.com/office/drawing/2014/main" id="{5DC86365-4A14-72CC-713C-38220BCBDCF6}"/>
              </a:ext>
            </a:extLst>
          </p:cNvPr>
          <p:cNvSpPr/>
          <p:nvPr/>
        </p:nvSpPr>
        <p:spPr>
          <a:xfrm>
            <a:off x="4098462" y="3362539"/>
            <a:ext cx="272146" cy="267561"/>
          </a:xfrm>
          <a:prstGeom prst="mathMultiply">
            <a:avLst>
              <a:gd name="adj1" fmla="val 145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次の値と等しい 38">
            <a:extLst>
              <a:ext uri="{FF2B5EF4-FFF2-40B4-BE49-F238E27FC236}">
                <a16:creationId xmlns:a16="http://schemas.microsoft.com/office/drawing/2014/main" id="{AA12731B-C699-21F6-BD49-39D925F6AEF3}"/>
              </a:ext>
            </a:extLst>
          </p:cNvPr>
          <p:cNvSpPr/>
          <p:nvPr/>
        </p:nvSpPr>
        <p:spPr>
          <a:xfrm rot="16200000">
            <a:off x="4149121" y="4070730"/>
            <a:ext cx="170828" cy="346554"/>
          </a:xfrm>
          <a:prstGeom prst="mathEqual">
            <a:avLst>
              <a:gd name="adj1" fmla="val 9126"/>
              <a:gd name="adj2" fmla="val 153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乗算記号 39">
            <a:extLst>
              <a:ext uri="{FF2B5EF4-FFF2-40B4-BE49-F238E27FC236}">
                <a16:creationId xmlns:a16="http://schemas.microsoft.com/office/drawing/2014/main" id="{80F375B8-643B-298D-DEF6-896C5A1B4EB0}"/>
              </a:ext>
            </a:extLst>
          </p:cNvPr>
          <p:cNvSpPr/>
          <p:nvPr/>
        </p:nvSpPr>
        <p:spPr>
          <a:xfrm>
            <a:off x="4100258" y="3738007"/>
            <a:ext cx="272146" cy="267561"/>
          </a:xfrm>
          <a:prstGeom prst="mathMultiply">
            <a:avLst>
              <a:gd name="adj1" fmla="val 145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乗算記号 40">
            <a:extLst>
              <a:ext uri="{FF2B5EF4-FFF2-40B4-BE49-F238E27FC236}">
                <a16:creationId xmlns:a16="http://schemas.microsoft.com/office/drawing/2014/main" id="{2021526D-3D7B-CA7B-6FB6-BCDA808A9B09}"/>
              </a:ext>
            </a:extLst>
          </p:cNvPr>
          <p:cNvSpPr/>
          <p:nvPr/>
        </p:nvSpPr>
        <p:spPr>
          <a:xfrm>
            <a:off x="6173987" y="3377054"/>
            <a:ext cx="272146" cy="267561"/>
          </a:xfrm>
          <a:prstGeom prst="mathMultiply">
            <a:avLst>
              <a:gd name="adj1" fmla="val 145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次の値と等しい 41">
            <a:extLst>
              <a:ext uri="{FF2B5EF4-FFF2-40B4-BE49-F238E27FC236}">
                <a16:creationId xmlns:a16="http://schemas.microsoft.com/office/drawing/2014/main" id="{A8FB33E7-06F8-622C-1390-9C903AE26DEE}"/>
              </a:ext>
            </a:extLst>
          </p:cNvPr>
          <p:cNvSpPr/>
          <p:nvPr/>
        </p:nvSpPr>
        <p:spPr>
          <a:xfrm rot="16200000">
            <a:off x="6226759" y="4086556"/>
            <a:ext cx="170828" cy="346554"/>
          </a:xfrm>
          <a:prstGeom prst="mathEqual">
            <a:avLst>
              <a:gd name="adj1" fmla="val 9126"/>
              <a:gd name="adj2" fmla="val 153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乗算記号 42">
            <a:extLst>
              <a:ext uri="{FF2B5EF4-FFF2-40B4-BE49-F238E27FC236}">
                <a16:creationId xmlns:a16="http://schemas.microsoft.com/office/drawing/2014/main" id="{6F6C99A2-D519-37E0-B57F-DB1C61D3D029}"/>
              </a:ext>
            </a:extLst>
          </p:cNvPr>
          <p:cNvSpPr/>
          <p:nvPr/>
        </p:nvSpPr>
        <p:spPr>
          <a:xfrm>
            <a:off x="6175783" y="3752522"/>
            <a:ext cx="272146" cy="267561"/>
          </a:xfrm>
          <a:prstGeom prst="mathMultiply">
            <a:avLst>
              <a:gd name="adj1" fmla="val 145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543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B4E78-48E7-5121-192B-07A8FF5EE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DFF8C6-FCFD-CA9C-36EE-F51AD83A7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目次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4351EA-2158-303A-A943-996000097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研究背景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新型シンチレーション検出器の設計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検出器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の製作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ミニチェンバーでの性能評価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試作機での性能評価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まとめと今後の展望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E32841-5B00-A0DD-259A-17C53981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5565AC8-CC26-3A35-1182-00BA006104F8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777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コーティング手法の比較検討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77" y="905688"/>
            <a:ext cx="11373394" cy="5815787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以下の要件を満たすコーティング手法を採用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量産性が高い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均一で、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430 nm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波長帯に対して滑らか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/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の劣化対策が可能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ディップコーティング法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均一なコーティングが困難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基板全体を浸漬するため、広範囲においてマスキングが必要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真空蒸着法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よく用いられる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コーティング手法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結晶による光の散乱と劣化対策が問題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スピンコーティング法</a:t>
            </a:r>
            <a:r>
              <a:rPr kumimoji="1"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ポリスチレン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(PS)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を溶液に入れることで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の劣化対策可能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先行研究では均一なコーティングが得られている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⇒本研究では</a:t>
            </a:r>
            <a:r>
              <a:rPr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スピンコーティング法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を採用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6820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944B4A9-CE67-778F-CCF0-505A4AE02DA4}"/>
              </a:ext>
            </a:extLst>
          </p:cNvPr>
          <p:cNvSpPr txBox="1"/>
          <p:nvPr/>
        </p:nvSpPr>
        <p:spPr>
          <a:xfrm>
            <a:off x="8391102" y="1960092"/>
            <a:ext cx="387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ディップコーティングで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得られたコート面。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コーティングムラがあることが分かる。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96CCFF48-1C25-988D-B2E4-FB75F6E342B4}"/>
              </a:ext>
            </a:extLst>
          </p:cNvPr>
          <p:cNvSpPr/>
          <p:nvPr/>
        </p:nvSpPr>
        <p:spPr>
          <a:xfrm>
            <a:off x="736109" y="1265325"/>
            <a:ext cx="109541" cy="878679"/>
          </a:xfrm>
          <a:prstGeom prst="lef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石の壁&#10;&#10;中程度の精度で自動的に生成された説明">
            <a:extLst>
              <a:ext uri="{FF2B5EF4-FFF2-40B4-BE49-F238E27FC236}">
                <a16:creationId xmlns:a16="http://schemas.microsoft.com/office/drawing/2014/main" id="{C6449942-E33E-8B04-F8C3-700732B29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048" y="136526"/>
            <a:ext cx="1894018" cy="1809398"/>
          </a:xfrm>
          <a:prstGeom prst="rect">
            <a:avLst/>
          </a:prstGeom>
        </p:spPr>
      </p:pic>
      <p:pic>
        <p:nvPicPr>
          <p:cNvPr id="12" name="図 11" descr="グラフ, 散布図&#10;&#10;自動的に生成された説明">
            <a:extLst>
              <a:ext uri="{FF2B5EF4-FFF2-40B4-BE49-F238E27FC236}">
                <a16:creationId xmlns:a16="http://schemas.microsoft.com/office/drawing/2014/main" id="{BD26DF71-F413-A177-9806-73EC9E7DE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25" y="2856271"/>
            <a:ext cx="4190275" cy="325236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632184" y="5641225"/>
            <a:ext cx="564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err="1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Xe</a:t>
            </a:r>
            <a:endParaRPr kumimoji="1" lang="ja-JP" altLang="en-US" sz="1400" b="1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H="1">
            <a:off x="10829367" y="2931552"/>
            <a:ext cx="8965" cy="2709673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ドーナツ 16"/>
          <p:cNvSpPr/>
          <p:nvPr/>
        </p:nvSpPr>
        <p:spPr>
          <a:xfrm>
            <a:off x="10717532" y="4560467"/>
            <a:ext cx="219986" cy="214489"/>
          </a:xfrm>
          <a:prstGeom prst="donut">
            <a:avLst>
              <a:gd name="adj" fmla="val 603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ドーナツ 17"/>
          <p:cNvSpPr/>
          <p:nvPr/>
        </p:nvSpPr>
        <p:spPr>
          <a:xfrm>
            <a:off x="10742134" y="3797821"/>
            <a:ext cx="219986" cy="214489"/>
          </a:xfrm>
          <a:prstGeom prst="donut">
            <a:avLst>
              <a:gd name="adj" fmla="val 603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 flipV="1">
            <a:off x="10919013" y="3574098"/>
            <a:ext cx="197224" cy="23930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10860745" y="4440247"/>
            <a:ext cx="181301" cy="14723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1007802" y="3207337"/>
            <a:ext cx="103105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100" b="1" dirty="0"/>
              <a:t>スピンコート</a:t>
            </a:r>
            <a:endParaRPr lang="en-US" altLang="ja-JP" sz="1100" b="1" dirty="0"/>
          </a:p>
          <a:p>
            <a:pPr algn="ctr"/>
            <a:r>
              <a:rPr kumimoji="1" lang="en-US" altLang="ja-JP" sz="1100" b="1" dirty="0"/>
              <a:t>(</a:t>
            </a:r>
            <a:r>
              <a:rPr kumimoji="1" lang="ja-JP" altLang="en-US" sz="1100" b="1" dirty="0"/>
              <a:t>劣化</a:t>
            </a:r>
            <a:r>
              <a:rPr kumimoji="1" lang="en-US" altLang="ja-JP" sz="1100" b="1" dirty="0"/>
              <a:t>)</a:t>
            </a:r>
            <a:endParaRPr kumimoji="1" lang="ja-JP" altLang="en-US" sz="11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1036703" y="4129580"/>
            <a:ext cx="748923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100" b="1" dirty="0"/>
              <a:t>真空蒸着</a:t>
            </a:r>
            <a:endParaRPr lang="en-US" altLang="ja-JP" sz="1100" b="1" dirty="0"/>
          </a:p>
          <a:p>
            <a:pPr algn="ctr"/>
            <a:r>
              <a:rPr kumimoji="1" lang="en-US" altLang="ja-JP" sz="1100" b="1" dirty="0"/>
              <a:t>(</a:t>
            </a:r>
            <a:r>
              <a:rPr kumimoji="1" lang="ja-JP" altLang="en-US" sz="1100" b="1" dirty="0"/>
              <a:t>劣化</a:t>
            </a:r>
            <a:r>
              <a:rPr kumimoji="1" lang="en-US" altLang="ja-JP" sz="1100" b="1" dirty="0"/>
              <a:t>)</a:t>
            </a:r>
            <a:endParaRPr kumimoji="1" lang="ja-JP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176523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スピンコーティング法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447"/>
            <a:ext cx="11373394" cy="5815787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基板上に溶液を滴下し、高速回転させるコーティング法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基板は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50 mm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角サイズの紫外光透過鏡面アクリル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溶液はトルエン、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PS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からなる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の質量濃度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2%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TPB/PS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質量比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0.8 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長期間の運用に耐え、光変換効率が良い</a:t>
            </a: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東北大学電気通信研究所附属ナノ・スピン</a:t>
            </a:r>
            <a:endParaRPr lang="en-US" altLang="ja-JP" sz="240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実験施設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を使用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実験は三段階で実施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1 :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スピンコーティングに必要な条件の確認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　実験 </a:t>
            </a:r>
            <a:r>
              <a:rPr lang="en-US" altLang="ja-JP" sz="2000" b="1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2 :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高品質のコーティングを得る手法の確立</a:t>
            </a:r>
            <a:endParaRPr lang="en-US" altLang="ja-JP" sz="2000" b="1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実験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 :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失敗したコート板の再活用法の模索</a:t>
            </a:r>
            <a:endParaRPr lang="en-US" altLang="ja-JP" sz="200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16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/>
          <p:cNvGrpSpPr/>
          <p:nvPr/>
        </p:nvGrpSpPr>
        <p:grpSpPr>
          <a:xfrm>
            <a:off x="8579087" y="862059"/>
            <a:ext cx="3417888" cy="1002883"/>
            <a:chOff x="802432" y="3277378"/>
            <a:chExt cx="10372532" cy="2090629"/>
          </a:xfrm>
        </p:grpSpPr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12D6BF1B-4833-D258-CE73-7888A1DC2CA1}"/>
                </a:ext>
              </a:extLst>
            </p:cNvPr>
            <p:cNvSpPr/>
            <p:nvPr/>
          </p:nvSpPr>
          <p:spPr>
            <a:xfrm>
              <a:off x="1017035" y="3713584"/>
              <a:ext cx="3760237" cy="116632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kumimoji="1"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03878085-3033-CBA3-08B2-0EBA00464E7F}"/>
                </a:ext>
              </a:extLst>
            </p:cNvPr>
            <p:cNvSpPr/>
            <p:nvPr/>
          </p:nvSpPr>
          <p:spPr>
            <a:xfrm>
              <a:off x="2682550" y="4068147"/>
              <a:ext cx="429208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環状 19">
              <a:extLst>
                <a:ext uri="{FF2B5EF4-FFF2-40B4-BE49-F238E27FC236}">
                  <a16:creationId xmlns:a16="http://schemas.microsoft.com/office/drawing/2014/main" id="{8620EE98-7518-130C-DDCC-5239908CFB18}"/>
                </a:ext>
              </a:extLst>
            </p:cNvPr>
            <p:cNvSpPr/>
            <p:nvPr/>
          </p:nvSpPr>
          <p:spPr>
            <a:xfrm rot="176925">
              <a:off x="1572207" y="3277378"/>
              <a:ext cx="3079102" cy="933061"/>
            </a:xfrm>
            <a:prstGeom prst="circularArrow">
              <a:avLst>
                <a:gd name="adj1" fmla="val 2284"/>
                <a:gd name="adj2" fmla="val 1317926"/>
                <a:gd name="adj3" fmla="val 18280492"/>
                <a:gd name="adj4" fmla="val 11192638"/>
                <a:gd name="adj5" fmla="val 975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矢印: 環状 20">
              <a:extLst>
                <a:ext uri="{FF2B5EF4-FFF2-40B4-BE49-F238E27FC236}">
                  <a16:creationId xmlns:a16="http://schemas.microsoft.com/office/drawing/2014/main" id="{256BC8CF-583B-3B74-D5C7-50AD93F85F14}"/>
                </a:ext>
              </a:extLst>
            </p:cNvPr>
            <p:cNvSpPr/>
            <p:nvPr/>
          </p:nvSpPr>
          <p:spPr>
            <a:xfrm rot="11042966">
              <a:off x="802432" y="4434946"/>
              <a:ext cx="3079102" cy="933061"/>
            </a:xfrm>
            <a:prstGeom prst="circularArrow">
              <a:avLst>
                <a:gd name="adj1" fmla="val 2284"/>
                <a:gd name="adj2" fmla="val 1317926"/>
                <a:gd name="adj3" fmla="val 18280492"/>
                <a:gd name="adj4" fmla="val 11192638"/>
                <a:gd name="adj5" fmla="val 975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矢印: 右 21">
              <a:extLst>
                <a:ext uri="{FF2B5EF4-FFF2-40B4-BE49-F238E27FC236}">
                  <a16:creationId xmlns:a16="http://schemas.microsoft.com/office/drawing/2014/main" id="{3709755C-B9BB-0234-A6ED-DB0F9D37175C}"/>
                </a:ext>
              </a:extLst>
            </p:cNvPr>
            <p:cNvSpPr/>
            <p:nvPr/>
          </p:nvSpPr>
          <p:spPr>
            <a:xfrm>
              <a:off x="5632922" y="4046704"/>
              <a:ext cx="978408" cy="4846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4C70F0CE-7AEA-27BE-519B-C35D7F48965D}"/>
                </a:ext>
              </a:extLst>
            </p:cNvPr>
            <p:cNvSpPr/>
            <p:nvPr/>
          </p:nvSpPr>
          <p:spPr>
            <a:xfrm>
              <a:off x="7414727" y="3718217"/>
              <a:ext cx="3760237" cy="116632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kumimoji="1"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CA8604BE-BCA9-D52F-827F-8EBF9325C786}"/>
                </a:ext>
              </a:extLst>
            </p:cNvPr>
            <p:cNvSpPr/>
            <p:nvPr/>
          </p:nvSpPr>
          <p:spPr>
            <a:xfrm>
              <a:off x="7414722" y="3705856"/>
              <a:ext cx="3760237" cy="1166327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6EB3A0E-E1AB-568E-0032-FB6DBB1F2808}"/>
              </a:ext>
            </a:extLst>
          </p:cNvPr>
          <p:cNvSpPr txBox="1"/>
          <p:nvPr/>
        </p:nvSpPr>
        <p:spPr>
          <a:xfrm>
            <a:off x="8395042" y="1923987"/>
            <a:ext cx="3873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▲スピンコーティング法の概念図。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基板中心に滴下した溶液を高速回転により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全面に塗り広げ、余分な溶液は振り切る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EAC514FD-01FF-491D-889B-1FA6D20EE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98" y="2845281"/>
            <a:ext cx="2995902" cy="313444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9242A2D-8ABF-88F5-3D4C-5BBD37259061}"/>
              </a:ext>
            </a:extLst>
          </p:cNvPr>
          <p:cNvSpPr txBox="1"/>
          <p:nvPr/>
        </p:nvSpPr>
        <p:spPr>
          <a:xfrm>
            <a:off x="8157884" y="5979721"/>
            <a:ext cx="339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lang="ja-JP" altLang="en-US" sz="1400" noProof="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使用したスピンコーター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075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E4B4D-3748-4120-E7AE-603479031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035CBE-3AC7-021A-90EC-63D4886AC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スピンコーティング実験 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6704B9-AACA-8744-3D56-818D935AD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447"/>
            <a:ext cx="11373394" cy="5815787"/>
          </a:xfrm>
        </p:spPr>
        <p:txBody>
          <a:bodyPr>
            <a:normAutofit lnSpcReduction="10000"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試験的にスピンコーティングを実施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実験方法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アクリル板側面をマスキング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以後の実験でも同様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溶液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 mL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を滴下し、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500 rpm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 s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回転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溶液は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℃ 、基板は室温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結果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コーティングのムラと白濁が見られた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考察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ムラはアクリルの疎水性と鏡面による撥水効果が原因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白濁は溶液と基板の温度差による急激な析出による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⇒以後、プラズマ装置を用いた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表面処理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による濡れ性の確保と、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溶液と基板の温度が同程度になるよう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温度管理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を行う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654056-ACB5-F035-8F5E-559D44628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17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004B66B1-B129-8EE9-1A51-4E0838A85D9C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 descr="屋内, 座る, 写真, 探す が含まれている画像&#10;&#10;自動的に生成された説明">
            <a:extLst>
              <a:ext uri="{FF2B5EF4-FFF2-40B4-BE49-F238E27FC236}">
                <a16:creationId xmlns:a16="http://schemas.microsoft.com/office/drawing/2014/main" id="{36AEA56D-8ECD-B69D-D2E2-15E1C72F9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47" y="2448565"/>
            <a:ext cx="5292306" cy="161803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0B4927-064B-44A9-CBC6-967C36AD9222}"/>
              </a:ext>
            </a:extLst>
          </p:cNvPr>
          <p:cNvSpPr txBox="1"/>
          <p:nvPr/>
        </p:nvSpPr>
        <p:spPr>
          <a:xfrm>
            <a:off x="7594141" y="4178558"/>
            <a:ext cx="387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▲得られたコーティング面の例。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いずれもムラがあり、全体的に白濁している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ドーナツ 9"/>
          <p:cNvSpPr/>
          <p:nvPr/>
        </p:nvSpPr>
        <p:spPr>
          <a:xfrm>
            <a:off x="9665208" y="3063239"/>
            <a:ext cx="569976" cy="555733"/>
          </a:xfrm>
          <a:prstGeom prst="donut">
            <a:avLst>
              <a:gd name="adj" fmla="val 780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ドーナツ 15"/>
          <p:cNvSpPr/>
          <p:nvPr/>
        </p:nvSpPr>
        <p:spPr>
          <a:xfrm>
            <a:off x="9379078" y="3529268"/>
            <a:ext cx="413670" cy="403333"/>
          </a:xfrm>
          <a:prstGeom prst="donut">
            <a:avLst>
              <a:gd name="adj" fmla="val 700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ドーナツ 16"/>
          <p:cNvSpPr/>
          <p:nvPr/>
        </p:nvSpPr>
        <p:spPr>
          <a:xfrm>
            <a:off x="7925215" y="3087754"/>
            <a:ext cx="413670" cy="403333"/>
          </a:xfrm>
          <a:prstGeom prst="donut">
            <a:avLst>
              <a:gd name="adj" fmla="val 88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ドーナツ 17"/>
          <p:cNvSpPr/>
          <p:nvPr/>
        </p:nvSpPr>
        <p:spPr>
          <a:xfrm>
            <a:off x="8120525" y="3582402"/>
            <a:ext cx="413670" cy="403333"/>
          </a:xfrm>
          <a:prstGeom prst="donut">
            <a:avLst>
              <a:gd name="adj" fmla="val 118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ドーナツ 18"/>
          <p:cNvSpPr/>
          <p:nvPr/>
        </p:nvSpPr>
        <p:spPr>
          <a:xfrm>
            <a:off x="11315659" y="3416988"/>
            <a:ext cx="569976" cy="555733"/>
          </a:xfrm>
          <a:prstGeom prst="donut">
            <a:avLst>
              <a:gd name="adj" fmla="val 999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ドーナツ 19"/>
          <p:cNvSpPr/>
          <p:nvPr/>
        </p:nvSpPr>
        <p:spPr>
          <a:xfrm>
            <a:off x="11622024" y="2957563"/>
            <a:ext cx="569976" cy="555733"/>
          </a:xfrm>
          <a:prstGeom prst="donut">
            <a:avLst>
              <a:gd name="adj" fmla="val 752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ドーナツ 20"/>
          <p:cNvSpPr/>
          <p:nvPr/>
        </p:nvSpPr>
        <p:spPr>
          <a:xfrm>
            <a:off x="10721769" y="3416988"/>
            <a:ext cx="413670" cy="403333"/>
          </a:xfrm>
          <a:prstGeom prst="donut">
            <a:avLst>
              <a:gd name="adj" fmla="val 92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ドーナツ 21"/>
          <p:cNvSpPr/>
          <p:nvPr/>
        </p:nvSpPr>
        <p:spPr>
          <a:xfrm>
            <a:off x="10613565" y="2448565"/>
            <a:ext cx="280595" cy="273583"/>
          </a:xfrm>
          <a:prstGeom prst="donut">
            <a:avLst>
              <a:gd name="adj" fmla="val 1040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ドーナツ 22"/>
          <p:cNvSpPr/>
          <p:nvPr/>
        </p:nvSpPr>
        <p:spPr>
          <a:xfrm>
            <a:off x="10294515" y="2519826"/>
            <a:ext cx="280595" cy="273583"/>
          </a:xfrm>
          <a:prstGeom prst="donut">
            <a:avLst>
              <a:gd name="adj" fmla="val 127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6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D7F22-6B40-C5DD-E739-084BC617A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589A5FD3-50B3-8E72-4760-77313BC0F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07" y="3774479"/>
            <a:ext cx="4564029" cy="28791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5947671-EAE4-06CE-5C9E-ED6ACB8DE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スピンコーティング実験 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2-1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BE32B7-7EBE-B905-4259-92F14BBF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447"/>
            <a:ext cx="11373394" cy="5815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目的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表面処理と温度管理の有効性の確認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コーティング回数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 or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回でどちらが良いかの検証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実験方法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溶液は約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70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℃ 、基板は約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80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℃ に加熱 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表面処理の有無、</a:t>
            </a:r>
            <a:r>
              <a:rPr lang="ja-JP" altLang="en-US" sz="20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コーティング回数 </a:t>
            </a:r>
            <a:r>
              <a:rPr lang="en-US" altLang="ja-JP" sz="20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1 or 2 </a:t>
            </a:r>
            <a:r>
              <a:rPr lang="ja-JP" altLang="en-US" sz="20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の計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通り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結果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9F182C-0168-17C3-5F29-D9682E3C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18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35BBFCE-76AC-46FC-13D2-8198AF5A13B0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2E64999B-52CC-8082-055C-02B2F1EBB91E}"/>
              </a:ext>
            </a:extLst>
          </p:cNvPr>
          <p:cNvSpPr/>
          <p:nvPr/>
        </p:nvSpPr>
        <p:spPr>
          <a:xfrm>
            <a:off x="7915276" y="884185"/>
            <a:ext cx="3135313" cy="25117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43AB32-BEC0-FA9A-1798-D23BCAF70DE9}"/>
              </a:ext>
            </a:extLst>
          </p:cNvPr>
          <p:cNvSpPr txBox="1"/>
          <p:nvPr/>
        </p:nvSpPr>
        <p:spPr>
          <a:xfrm>
            <a:off x="8126391" y="964493"/>
            <a:ext cx="2924198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コーティング回数 </a:t>
            </a:r>
            <a:r>
              <a:rPr kumimoji="1" lang="en-US" altLang="ja-JP" sz="1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1 </a:t>
            </a:r>
            <a:r>
              <a:rPr kumimoji="1" lang="ja-JP" altLang="en-US" sz="1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回の場合</a:t>
            </a:r>
            <a:endParaRPr kumimoji="1" lang="en-US" altLang="ja-JP" sz="16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溶液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 mL 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滴下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600 rpm 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 s 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回転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 s 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安置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endParaRPr lang="en-US" altLang="ja-JP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コーティング回数 </a:t>
            </a:r>
            <a:r>
              <a:rPr lang="en-US" altLang="ja-JP" sz="1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2 </a:t>
            </a:r>
            <a:r>
              <a:rPr lang="ja-JP" altLang="en-US" sz="1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回の場合</a:t>
            </a:r>
            <a:endParaRPr lang="en-US" altLang="ja-JP" sz="16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溶液 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 mL 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滴下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600 rpm 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 s 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回転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溶液 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 mL 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滴下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500 rpm 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 s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回転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s 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安置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1CB9901-9F1E-D5F0-86FE-A11A544841D7}"/>
              </a:ext>
            </a:extLst>
          </p:cNvPr>
          <p:cNvCxnSpPr>
            <a:cxnSpLocks/>
          </p:cNvCxnSpPr>
          <p:nvPr/>
        </p:nvCxnSpPr>
        <p:spPr>
          <a:xfrm flipV="1">
            <a:off x="5930833" y="1962150"/>
            <a:ext cx="1817802" cy="11239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3FDCD58D-D347-B4F1-B227-A2117688180E}"/>
              </a:ext>
            </a:extLst>
          </p:cNvPr>
          <p:cNvSpPr/>
          <p:nvPr/>
        </p:nvSpPr>
        <p:spPr>
          <a:xfrm>
            <a:off x="435428" y="3648075"/>
            <a:ext cx="11321143" cy="313195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857AC08-DA47-99D3-7EB4-E974B34ABE61}"/>
              </a:ext>
            </a:extLst>
          </p:cNvPr>
          <p:cNvSpPr txBox="1"/>
          <p:nvPr/>
        </p:nvSpPr>
        <p:spPr>
          <a:xfrm>
            <a:off x="5384346" y="4244557"/>
            <a:ext cx="6415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・温度管理により、コーティングの白濁抑制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・目視では、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 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表面処理有、コーティング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回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が最もきれいなコーティング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⇒中心部が比較的きれいにコーティングされている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 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③ について、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光学測定による評価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を実施</a:t>
            </a:r>
          </a:p>
        </p:txBody>
      </p:sp>
      <p:sp>
        <p:nvSpPr>
          <p:cNvPr id="11" name="ドーナツ 16">
            <a:extLst>
              <a:ext uri="{FF2B5EF4-FFF2-40B4-BE49-F238E27FC236}">
                <a16:creationId xmlns:a16="http://schemas.microsoft.com/office/drawing/2014/main" id="{6C1AA718-096B-52CB-3CFA-D31FB866D0D6}"/>
              </a:ext>
            </a:extLst>
          </p:cNvPr>
          <p:cNvSpPr/>
          <p:nvPr/>
        </p:nvSpPr>
        <p:spPr>
          <a:xfrm>
            <a:off x="2440920" y="3717262"/>
            <a:ext cx="1201492" cy="1171468"/>
          </a:xfrm>
          <a:prstGeom prst="donut">
            <a:avLst>
              <a:gd name="adj" fmla="val 62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54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コーティング評価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目視と光学測定の二段階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変換波長は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430 nm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帯の可視光域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⇒ムラが目視で確認できた時点で不適と判断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405 nm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レーザー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+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フォトダイオードによる光学測定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コート板の反射光強度を測定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測定点は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8AD85EAB-FF5A-09E0-FA5D-8DD28C652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/>
          <a:stretch/>
        </p:blipFill>
        <p:spPr>
          <a:xfrm>
            <a:off x="8412893" y="794016"/>
            <a:ext cx="3395930" cy="1458736"/>
          </a:xfrm>
          <a:prstGeom prst="rect">
            <a:avLst/>
          </a:prstGeom>
        </p:spPr>
      </p:pic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F2BA019E-B122-E418-DCD6-181900B09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848" y="3599817"/>
            <a:ext cx="4000152" cy="2643042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EE2CDDF3-5EDE-FD97-1BCC-30961100F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14" y="3599817"/>
            <a:ext cx="2179252" cy="2643042"/>
          </a:xfrm>
          <a:prstGeom prst="rect">
            <a:avLst/>
          </a:prstGeom>
        </p:spPr>
      </p:pic>
      <p:pic>
        <p:nvPicPr>
          <p:cNvPr id="22" name="図 21" descr="カレンダー&#10;&#10;自動的に生成された説明">
            <a:extLst>
              <a:ext uri="{FF2B5EF4-FFF2-40B4-BE49-F238E27FC236}">
                <a16:creationId xmlns:a16="http://schemas.microsoft.com/office/drawing/2014/main" id="{262808C7-9217-3EE2-F8DD-9168D642B6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36" y="4283884"/>
            <a:ext cx="1958975" cy="195897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81779D-C295-1162-8E5F-2E2EA6837E60}"/>
              </a:ext>
            </a:extLst>
          </p:cNvPr>
          <p:cNvSpPr txBox="1"/>
          <p:nvPr/>
        </p:nvSpPr>
        <p:spPr>
          <a:xfrm>
            <a:off x="8493959" y="2338171"/>
            <a:ext cx="339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紫外光照射によるムラの確認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9242A2D-8ABF-88F5-3D4C-5BBD37259061}"/>
              </a:ext>
            </a:extLst>
          </p:cNvPr>
          <p:cNvSpPr txBox="1"/>
          <p:nvPr/>
        </p:nvSpPr>
        <p:spPr>
          <a:xfrm>
            <a:off x="6984240" y="6499117"/>
            <a:ext cx="339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▲光学測定セットアップ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03B2A7D-6C54-A9C5-4C46-E46EDE77DE19}"/>
              </a:ext>
            </a:extLst>
          </p:cNvPr>
          <p:cNvSpPr txBox="1"/>
          <p:nvPr/>
        </p:nvSpPr>
        <p:spPr>
          <a:xfrm>
            <a:off x="2159657" y="6328278"/>
            <a:ext cx="339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測定点と基板の位置の対応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85963" y="3536582"/>
            <a:ext cx="1107996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二点同時測定</a:t>
            </a:r>
          </a:p>
        </p:txBody>
      </p:sp>
    </p:spTree>
    <p:extLst>
      <p:ext uri="{BB962C8B-B14F-4D97-AF65-F5344CB8AC3E}">
        <p14:creationId xmlns:p14="http://schemas.microsoft.com/office/powerpoint/2010/main" val="3950707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D7FD4-9CC8-63B1-E28A-C92D28899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E15EC1-396A-88C0-06E1-E06FFABB9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目次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8A0D13-014E-5E28-ED29-A44FDCB13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研究背景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新型シンチレーション検出器の設計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検出器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の製作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ミニチェンバーでの性能評価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kumimoji="1" lang="ja-JP" altLang="en-US" sz="2400">
                <a:latin typeface="メイリオ" panose="020B0604030504040204" pitchFamily="50" charset="-128"/>
                <a:ea typeface="メイリオ" panose="020B0604030504040204" pitchFamily="50" charset="-128"/>
              </a:rPr>
              <a:t>試作機で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の性能評価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まとめと今後の展望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D9A8BC-E57C-7BB5-16B8-75DF6F4D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05D15C17-6A77-C60F-28A1-06729CC19CE2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23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スピンコーティング実験 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2-1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test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板は評価用に追加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⇒ 光学測定の確からしさを担保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光学測定結果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 が全体的に良い結果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目視での綺麗さと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反射光強度に相関有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考察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温度管理と表面処理は有効である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⇒ 最も良い結果を得られた、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表面処理有 </a:t>
            </a:r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&amp; 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 </a:t>
            </a:r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 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の条件で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新型シンチレーション検出器製作用の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コート板を作成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20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D7D33A91-8C59-ADE1-4202-93016D9D5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600" y="2472128"/>
            <a:ext cx="6674116" cy="1394193"/>
          </a:xfrm>
          <a:prstGeom prst="rect">
            <a:avLst/>
          </a:prstGeom>
        </p:spPr>
      </p:pic>
      <p:pic>
        <p:nvPicPr>
          <p:cNvPr id="9" name="図 8" descr="テキスト&#10;&#10;自動的に生成された説明">
            <a:extLst>
              <a:ext uri="{FF2B5EF4-FFF2-40B4-BE49-F238E27FC236}">
                <a16:creationId xmlns:a16="http://schemas.microsoft.com/office/drawing/2014/main" id="{37D347C7-A314-7FFF-607E-619B5E26D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0" t="23482" b="45956"/>
          <a:stretch/>
        </p:blipFill>
        <p:spPr>
          <a:xfrm>
            <a:off x="4571534" y="828784"/>
            <a:ext cx="6391182" cy="15519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6338CF5-48AB-A1F3-81C3-1DCEAA703F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276"/>
          <a:stretch/>
        </p:blipFill>
        <p:spPr>
          <a:xfrm>
            <a:off x="11056235" y="800045"/>
            <a:ext cx="1077250" cy="268194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3D43B9E-96EF-BB88-433B-1A253E6D69A0}"/>
              </a:ext>
            </a:extLst>
          </p:cNvPr>
          <p:cNvSpPr txBox="1"/>
          <p:nvPr/>
        </p:nvSpPr>
        <p:spPr>
          <a:xfrm>
            <a:off x="5742709" y="3892173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値はコート無の鏡面仕上げアクリルとの比較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7974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A80E5-B784-1C01-1733-59628F12A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12F5F662-0F24-15BA-5562-71BEF8F010A1}"/>
              </a:ext>
            </a:extLst>
          </p:cNvPr>
          <p:cNvSpPr/>
          <p:nvPr/>
        </p:nvSpPr>
        <p:spPr>
          <a:xfrm>
            <a:off x="654504" y="3056223"/>
            <a:ext cx="4127046" cy="15144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78039F-8D74-E1B1-6B21-8834C430F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447"/>
            <a:ext cx="11373394" cy="5815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実験方法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溶液は約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70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℃ 、基板は約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80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℃ に加熱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表面処理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&amp;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 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結果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全体的にきれいなコーティングが得られた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⇒ただし、基板全面で均一かつ滑らかな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コーティングに成功したのは二割ほど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安定して高品質の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コート板を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作成する方法を模索する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 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コート板 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2⃣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を用いて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新型シンチレーション検出器を製作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79377E4-BFFF-37E2-55C0-DD1D5072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スピンコーティング実験 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2-2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2321E8-E7FD-D6AE-31D6-306E2891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21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0431C55-43B4-B8AA-D7A9-AA6110910DF3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96D08A59-A1A1-E070-CC94-6D6C53A7F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237" y="1157764"/>
            <a:ext cx="5627098" cy="298453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54ED124-F63D-5CCB-D5CC-A6EB89FBA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091" y="4409317"/>
            <a:ext cx="5780405" cy="214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65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スピンコーティング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 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018906"/>
            <a:ext cx="11373394" cy="5702569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失敗したコート板の再活用法の模索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実験方法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改良した蓋を用いてスピンコーター内雰囲気を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℃ 程度に。コート板と溶液は約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℃ に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失敗したコート板に対し</a:t>
            </a:r>
            <a:r>
              <a:rPr lang="ja-JP" altLang="en-US" sz="20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再コーティング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を実施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結果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目視において、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きれいなコーティング面を得ることに成功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⇒光学測定結果が良好なら、シンチレーション検出器を</a:t>
            </a: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製作して性能評価を実施、再コート板の使用の可否を決定</a:t>
            </a: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 flipV="1">
            <a:off x="435429" y="717176"/>
            <a:ext cx="5517136" cy="56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6FBC893C-5537-05A3-81D8-8D014E301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9" b="26349"/>
          <a:stretch/>
        </p:blipFill>
        <p:spPr>
          <a:xfrm>
            <a:off x="8044279" y="255296"/>
            <a:ext cx="3212987" cy="1499393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A9A6AA53-5009-A267-714F-BC1BC5B1BA95}"/>
              </a:ext>
            </a:extLst>
          </p:cNvPr>
          <p:cNvSpPr/>
          <p:nvPr/>
        </p:nvSpPr>
        <p:spPr>
          <a:xfrm>
            <a:off x="2300692" y="2981673"/>
            <a:ext cx="2650084" cy="16044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D04EA6-1CA3-8E1D-A514-107C51F2FFD8}"/>
              </a:ext>
            </a:extLst>
          </p:cNvPr>
          <p:cNvSpPr txBox="1"/>
          <p:nvPr/>
        </p:nvSpPr>
        <p:spPr>
          <a:xfrm>
            <a:off x="2356577" y="2992080"/>
            <a:ext cx="265008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再コーティング手順</a:t>
            </a:r>
            <a:endParaRPr kumimoji="1" lang="en-US" altLang="ja-JP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溶液を表面全体に滴下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 s 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放置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500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rpm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で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 s 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回転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 r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 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 s 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回転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AutoNum type="arabicPeriod"/>
            </a:pP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 s </a:t>
            </a:r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安置</a:t>
            </a: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D75BE27-6ADB-5BBC-6DDB-468697B1E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4975" y="4197018"/>
            <a:ext cx="4211596" cy="197647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261DF7F-734B-B22C-762F-F1AF00C5C9D4}"/>
              </a:ext>
            </a:extLst>
          </p:cNvPr>
          <p:cNvSpPr txBox="1"/>
          <p:nvPr/>
        </p:nvSpPr>
        <p:spPr>
          <a:xfrm>
            <a:off x="7544975" y="6161808"/>
            <a:ext cx="4324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▲再コーティング前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左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 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と再コーティング後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右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</a:t>
            </a:r>
          </a:p>
        </p:txBody>
      </p:sp>
      <p:sp>
        <p:nvSpPr>
          <p:cNvPr id="14" name="ドーナツ 13"/>
          <p:cNvSpPr/>
          <p:nvPr/>
        </p:nvSpPr>
        <p:spPr>
          <a:xfrm>
            <a:off x="7690219" y="4956965"/>
            <a:ext cx="413670" cy="403333"/>
          </a:xfrm>
          <a:prstGeom prst="donut">
            <a:avLst>
              <a:gd name="adj" fmla="val 118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ドーナツ 14"/>
          <p:cNvSpPr/>
          <p:nvPr/>
        </p:nvSpPr>
        <p:spPr>
          <a:xfrm>
            <a:off x="8402458" y="4862938"/>
            <a:ext cx="413670" cy="403333"/>
          </a:xfrm>
          <a:prstGeom prst="donut">
            <a:avLst>
              <a:gd name="adj" fmla="val 118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ドーナツ 15"/>
          <p:cNvSpPr/>
          <p:nvPr/>
        </p:nvSpPr>
        <p:spPr>
          <a:xfrm>
            <a:off x="8909419" y="5323843"/>
            <a:ext cx="413670" cy="403333"/>
          </a:xfrm>
          <a:prstGeom prst="donut">
            <a:avLst>
              <a:gd name="adj" fmla="val 118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ドーナツ 16"/>
          <p:cNvSpPr/>
          <p:nvPr/>
        </p:nvSpPr>
        <p:spPr>
          <a:xfrm>
            <a:off x="7827141" y="5467137"/>
            <a:ext cx="266704" cy="260039"/>
          </a:xfrm>
          <a:prstGeom prst="donut">
            <a:avLst>
              <a:gd name="adj" fmla="val 118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環状矢印 4"/>
          <p:cNvSpPr/>
          <p:nvPr/>
        </p:nvSpPr>
        <p:spPr>
          <a:xfrm>
            <a:off x="8748425" y="3862339"/>
            <a:ext cx="2022848" cy="1227268"/>
          </a:xfrm>
          <a:prstGeom prst="circularArrow">
            <a:avLst>
              <a:gd name="adj1" fmla="val 5987"/>
              <a:gd name="adj2" fmla="val 1086569"/>
              <a:gd name="adj3" fmla="val 20689245"/>
              <a:gd name="adj4" fmla="val 10620903"/>
              <a:gd name="adj5" fmla="val 23668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73428" y="374524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ムラなくきれいに</a:t>
            </a:r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10901082" y="692092"/>
            <a:ext cx="452718" cy="149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1314896" y="56447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ヒーター</a:t>
            </a:r>
            <a:endParaRPr kumimoji="1"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7690219" y="552919"/>
            <a:ext cx="538372" cy="376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6805910" y="432638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温度調節</a:t>
            </a:r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器</a:t>
            </a:r>
            <a:endParaRPr kumimoji="1"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10992003" y="1436182"/>
            <a:ext cx="379595" cy="2068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11327702" y="154339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蓋</a:t>
            </a:r>
            <a:endParaRPr kumimoji="1"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5079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018906"/>
            <a:ext cx="11373394" cy="5702569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構成材質のアウトガス量測定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コート板・反射フィルム・白色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PLA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の三種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 いずれもアウトガス量は問題のない範囲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アクリル板は低湿度下で管理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新型シンチレーション検出器の製作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コート板に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MPPC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を光学セメントで接着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 反射フィルムは治具側に貼り付け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　   コート板底面と反射フィルム間にキセノン層を設ける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検出器製作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2BE4D495-7D65-CA8F-4C44-DBABE5EE3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092" y="4280638"/>
            <a:ext cx="2751057" cy="2040412"/>
          </a:xfrm>
          <a:prstGeom prst="rect">
            <a:avLst/>
          </a:prstGeom>
        </p:spPr>
      </p:pic>
      <p:pic>
        <p:nvPicPr>
          <p:cNvPr id="9" name="図 8" descr="座る, 携帯電話, 覆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B0A7FB4-9808-1786-26B7-2193FCCEF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04" y="4261961"/>
            <a:ext cx="2233672" cy="207776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22E4E6A-A6F4-9425-0834-C211A28D708E}"/>
              </a:ext>
            </a:extLst>
          </p:cNvPr>
          <p:cNvSpPr txBox="1"/>
          <p:nvPr/>
        </p:nvSpPr>
        <p:spPr>
          <a:xfrm>
            <a:off x="1200675" y="6450683"/>
            <a:ext cx="339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▲試作した新型シンチレーション検出器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下矢印 11"/>
          <p:cNvSpPr/>
          <p:nvPr/>
        </p:nvSpPr>
        <p:spPr>
          <a:xfrm rot="10235989" flipH="1">
            <a:off x="6418600" y="4490164"/>
            <a:ext cx="255495" cy="4440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下矢印 14"/>
          <p:cNvSpPr/>
          <p:nvPr/>
        </p:nvSpPr>
        <p:spPr>
          <a:xfrm rot="3994805">
            <a:off x="5731432" y="5260497"/>
            <a:ext cx="251570" cy="4045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 flipH="1">
            <a:off x="6476330" y="5413799"/>
            <a:ext cx="232310" cy="5987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下矢印 16"/>
          <p:cNvSpPr/>
          <p:nvPr/>
        </p:nvSpPr>
        <p:spPr>
          <a:xfrm rot="16200000" flipH="1">
            <a:off x="7139649" y="5077527"/>
            <a:ext cx="226798" cy="3511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96762" y="4998476"/>
            <a:ext cx="141577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反射フィルム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ドーナツ 18"/>
          <p:cNvSpPr/>
          <p:nvPr/>
        </p:nvSpPr>
        <p:spPr>
          <a:xfrm rot="21333818">
            <a:off x="5366514" y="4262056"/>
            <a:ext cx="1995874" cy="215613"/>
          </a:xfrm>
          <a:prstGeom prst="donut">
            <a:avLst>
              <a:gd name="adj" fmla="val 654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ドーナツ 19"/>
          <p:cNvSpPr/>
          <p:nvPr/>
        </p:nvSpPr>
        <p:spPr>
          <a:xfrm rot="5400000">
            <a:off x="4643070" y="5157628"/>
            <a:ext cx="1852822" cy="190981"/>
          </a:xfrm>
          <a:prstGeom prst="donut">
            <a:avLst>
              <a:gd name="adj" fmla="val 654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ドーナツ 20"/>
          <p:cNvSpPr/>
          <p:nvPr/>
        </p:nvSpPr>
        <p:spPr>
          <a:xfrm rot="4731134">
            <a:off x="6554015" y="5015794"/>
            <a:ext cx="1746084" cy="235007"/>
          </a:xfrm>
          <a:prstGeom prst="donut">
            <a:avLst>
              <a:gd name="adj" fmla="val 654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ドーナツ 21"/>
          <p:cNvSpPr/>
          <p:nvPr/>
        </p:nvSpPr>
        <p:spPr>
          <a:xfrm rot="21294172">
            <a:off x="5604496" y="5952997"/>
            <a:ext cx="2023500" cy="218440"/>
          </a:xfrm>
          <a:prstGeom prst="donut">
            <a:avLst>
              <a:gd name="adj" fmla="val 654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D854508-F136-6768-476F-542F323D7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301" y="3758566"/>
            <a:ext cx="2540673" cy="2479819"/>
          </a:xfrm>
          <a:prstGeom prst="rect">
            <a:avLst/>
          </a:prstGeom>
        </p:spPr>
      </p:pic>
      <p:sp>
        <p:nvSpPr>
          <p:cNvPr id="13" name="下矢印 15">
            <a:extLst>
              <a:ext uri="{FF2B5EF4-FFF2-40B4-BE49-F238E27FC236}">
                <a16:creationId xmlns:a16="http://schemas.microsoft.com/office/drawing/2014/main" id="{C14A8354-27B6-B17A-1464-918331483C18}"/>
              </a:ext>
            </a:extLst>
          </p:cNvPr>
          <p:cNvSpPr/>
          <p:nvPr/>
        </p:nvSpPr>
        <p:spPr>
          <a:xfrm flipH="1">
            <a:off x="10924468" y="3681852"/>
            <a:ext cx="322917" cy="5987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F1AD4E5-0980-15AA-4D44-526266750ADF}"/>
              </a:ext>
            </a:extLst>
          </p:cNvPr>
          <p:cNvSpPr txBox="1"/>
          <p:nvPr/>
        </p:nvSpPr>
        <p:spPr>
          <a:xfrm>
            <a:off x="10331861" y="3349259"/>
            <a:ext cx="141577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反射フィルム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0F7E830-C9A9-07F2-69EB-F4E160D5285E}"/>
              </a:ext>
            </a:extLst>
          </p:cNvPr>
          <p:cNvSpPr txBox="1"/>
          <p:nvPr/>
        </p:nvSpPr>
        <p:spPr>
          <a:xfrm>
            <a:off x="4894520" y="6340130"/>
            <a:ext cx="339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側面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575ECCE-88A0-2DE2-C070-312DD4B00812}"/>
              </a:ext>
            </a:extLst>
          </p:cNvPr>
          <p:cNvSpPr txBox="1"/>
          <p:nvPr/>
        </p:nvSpPr>
        <p:spPr>
          <a:xfrm>
            <a:off x="8451613" y="6260894"/>
            <a:ext cx="339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▲底面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507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79C80-1A40-762D-54C9-37527B45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CDD156-3E1D-D728-F852-059727D5D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目次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A05782-53F6-34BD-0D1E-69363B338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研究背景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新型シンチレーション検出器の設計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</a:t>
            </a:r>
            <a:r>
              <a:rPr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検出器</a:t>
            </a:r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の製作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ミニチェンバーでの性能評価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試作機での性能評価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まとめと今後の展望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1C8B16-79C2-10FA-6868-0986A7DB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D286C52-7558-3A83-DC47-94C3B90F47FE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208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ミニチェンバーでの性能評価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54592"/>
            <a:ext cx="11373394" cy="5766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目的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シンチレーション検出効率の測定による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検出器デザインとコーティング精度の評価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測定概要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とシンチレーション検出器を上下対称に配置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⇒中心に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α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線源（</a:t>
            </a:r>
            <a:r>
              <a:rPr lang="en-US" altLang="ja-JP" sz="20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241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Am , 5.4 MeV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）を設置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α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線由来のシンチレーション光の検出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はイベントセレクトと検出光子数の比較用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測定は </a:t>
            </a:r>
            <a:r>
              <a:rPr lang="en-US" altLang="ja-JP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1</a:t>
            </a:r>
            <a:r>
              <a:rPr lang="ja-JP" altLang="en-US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lang="en-US" altLang="ja-JP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2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の二通り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 descr="テーブル, 食品, 部屋 が含まれている画像&#10;&#10;自動的に生成された説明">
            <a:extLst>
              <a:ext uri="{FF2B5EF4-FFF2-40B4-BE49-F238E27FC236}">
                <a16:creationId xmlns:a16="http://schemas.microsoft.com/office/drawing/2014/main" id="{B3951A1E-50D0-E21B-4707-DC9686A394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5" t="26997" r="28925" b="9667"/>
          <a:stretch/>
        </p:blipFill>
        <p:spPr>
          <a:xfrm>
            <a:off x="9620250" y="905688"/>
            <a:ext cx="2019294" cy="25634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F0602C0-AF57-C64D-1DAE-ACFE81100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686" y="824966"/>
            <a:ext cx="1729535" cy="268821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1BEDD03-BDBF-69CC-DA96-FA3C48586960}"/>
              </a:ext>
            </a:extLst>
          </p:cNvPr>
          <p:cNvSpPr txBox="1"/>
          <p:nvPr/>
        </p:nvSpPr>
        <p:spPr>
          <a:xfrm>
            <a:off x="7756161" y="3651973"/>
            <a:ext cx="4324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 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ミニチェンバーでの測定セットアップ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C3D0C50-A1F4-C428-AEF1-E0822877D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917" y="3959750"/>
            <a:ext cx="4448665" cy="259116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990B96-4D72-EFEB-11A0-F20173E84C0D}"/>
              </a:ext>
            </a:extLst>
          </p:cNvPr>
          <p:cNvSpPr txBox="1"/>
          <p:nvPr/>
        </p:nvSpPr>
        <p:spPr>
          <a:xfrm>
            <a:off x="7756161" y="6581129"/>
            <a:ext cx="4324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 典型的な </a:t>
            </a:r>
            <a:r>
              <a:rPr lang="en-US" altLang="ja-JP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α 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線由来イベントの同期信号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681453" y="4271960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シンチレーション検出器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57486" y="5411438"/>
            <a:ext cx="647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PMT</a:t>
            </a:r>
            <a:endParaRPr kumimoji="1" lang="ja-JP" altLang="en-US" sz="16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図 12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F6A49E09-CFDD-6F56-D8BE-5442DA4EE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17" y="5471367"/>
            <a:ext cx="2526972" cy="1299013"/>
          </a:xfrm>
          <a:prstGeom prst="rect">
            <a:avLst/>
          </a:prstGeom>
        </p:spPr>
      </p:pic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FC76C1FE-6C4A-128B-6F5B-ABBA3DEFF1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08" y="5471367"/>
            <a:ext cx="2697950" cy="1344235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2160493" y="5332941"/>
            <a:ext cx="303725" cy="16207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矢印 15"/>
          <p:cNvSpPr/>
          <p:nvPr/>
        </p:nvSpPr>
        <p:spPr>
          <a:xfrm rot="19454067">
            <a:off x="4043176" y="5331338"/>
            <a:ext cx="225232" cy="3273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ドーナツ 9">
            <a:extLst>
              <a:ext uri="{FF2B5EF4-FFF2-40B4-BE49-F238E27FC236}">
                <a16:creationId xmlns:a16="http://schemas.microsoft.com/office/drawing/2014/main" id="{84851B63-9982-2524-7821-53C7F04518E1}"/>
              </a:ext>
            </a:extLst>
          </p:cNvPr>
          <p:cNvSpPr/>
          <p:nvPr/>
        </p:nvSpPr>
        <p:spPr>
          <a:xfrm>
            <a:off x="3060923" y="6286232"/>
            <a:ext cx="532117" cy="264685"/>
          </a:xfrm>
          <a:prstGeom prst="donut">
            <a:avLst>
              <a:gd name="adj" fmla="val 32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ドーナツ 9">
            <a:extLst>
              <a:ext uri="{FF2B5EF4-FFF2-40B4-BE49-F238E27FC236}">
                <a16:creationId xmlns:a16="http://schemas.microsoft.com/office/drawing/2014/main" id="{13F51069-EE22-C3F6-4D73-8C9DEE4E657D}"/>
              </a:ext>
            </a:extLst>
          </p:cNvPr>
          <p:cNvSpPr/>
          <p:nvPr/>
        </p:nvSpPr>
        <p:spPr>
          <a:xfrm>
            <a:off x="6380062" y="6448786"/>
            <a:ext cx="620506" cy="307777"/>
          </a:xfrm>
          <a:prstGeom prst="donut">
            <a:avLst>
              <a:gd name="adj" fmla="val 32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58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0ABD4-79C6-A166-8666-0DFFF7A19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0A31AC7-8973-C50B-3356-DBE113DA402D}"/>
              </a:ext>
            </a:extLst>
          </p:cNvPr>
          <p:cNvSpPr/>
          <p:nvPr/>
        </p:nvSpPr>
        <p:spPr>
          <a:xfrm>
            <a:off x="583634" y="3506355"/>
            <a:ext cx="7703835" cy="26144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3629F9-2D38-D099-20DA-7BE656281619}"/>
              </a:ext>
            </a:extLst>
          </p:cNvPr>
          <p:cNvSpPr txBox="1"/>
          <p:nvPr/>
        </p:nvSpPr>
        <p:spPr>
          <a:xfrm>
            <a:off x="583634" y="3506356"/>
            <a:ext cx="7727535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【</a:t>
            </a:r>
            <a:r>
              <a:rPr kumimoji="1" lang="ja-JP" altLang="en-US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検出光量比の値が小さい理由</a:t>
            </a:r>
            <a:r>
              <a:rPr kumimoji="1" lang="en-US" altLang="ja-JP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】</a:t>
            </a:r>
          </a:p>
          <a:p>
            <a:pPr>
              <a:lnSpc>
                <a:spcPct val="150000"/>
              </a:lnSpc>
            </a:pPr>
            <a:r>
              <a:rPr kumimoji="1" lang="ja-JP" altLang="en-US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・実質的な受光面積が </a:t>
            </a:r>
            <a:r>
              <a:rPr kumimoji="1" lang="en-US" altLang="ja-JP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PMT </a:t>
            </a:r>
            <a:r>
              <a:rPr kumimoji="1" lang="ja-JP" altLang="en-US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と同じ</a:t>
            </a:r>
            <a:endParaRPr kumimoji="1" lang="en-US" altLang="ja-JP" sz="2200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　</a:t>
            </a:r>
            <a:r>
              <a:rPr lang="en-US" altLang="ja-JP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(</a:t>
            </a:r>
            <a:r>
              <a:rPr lang="ja-JP" altLang="en-US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新型シンチレーション検出器は受光面積の大きさが売り</a:t>
            </a:r>
            <a:r>
              <a:rPr lang="en-US" altLang="ja-JP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)</a:t>
            </a:r>
          </a:p>
          <a:p>
            <a:pPr>
              <a:lnSpc>
                <a:spcPct val="150000"/>
              </a:lnSpc>
            </a:pPr>
            <a:r>
              <a:rPr kumimoji="1" lang="ja-JP" altLang="en-US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・使用している </a:t>
            </a:r>
            <a:r>
              <a:rPr kumimoji="1" lang="en-US" altLang="ja-JP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MPPC </a:t>
            </a:r>
            <a:r>
              <a:rPr kumimoji="1" lang="ja-JP" altLang="en-US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の性能と外枠でのロス</a:t>
            </a:r>
            <a:endParaRPr kumimoji="1" lang="en-US" altLang="ja-JP" sz="2200" dirty="0"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200" dirty="0"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・</a:t>
            </a:r>
            <a:r>
              <a:rPr lang="ja-JP" altLang="en-US" sz="2200" b="1" dirty="0">
                <a:solidFill>
                  <a:srgbClr val="FF000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波長変換された光の一部が</a:t>
            </a:r>
            <a:r>
              <a:rPr lang="en-US" altLang="ja-JP" sz="2200" b="1" dirty="0">
                <a:solidFill>
                  <a:srgbClr val="FF000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 PMT </a:t>
            </a:r>
            <a:r>
              <a:rPr lang="ja-JP" altLang="en-US" sz="2200" b="1" dirty="0">
                <a:solidFill>
                  <a:srgbClr val="FF000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で検出される</a:t>
            </a:r>
            <a:endParaRPr lang="en-US" altLang="ja-JP" sz="2200" b="1" dirty="0">
              <a:solidFill>
                <a:srgbClr val="FF000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70B899-10EA-DE8D-9813-2C279D04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シンチレーション検出器の検出光量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PMT </a:t>
            </a:r>
            <a:r>
              <a:rPr lang="ja-JP" altLang="en-US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の検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出光量 を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検出光量比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とする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光学シミュレーションでの検出光量比の推定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・測定セットアップのジオメトリと機能を設定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・円筒中心からのシンチレーション光の等方放出を仮定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lang="ja-JP" altLang="en-US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予想検出光量比は </a:t>
            </a:r>
            <a:r>
              <a:rPr lang="en-US" altLang="ja-JP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~</a:t>
            </a:r>
            <a:r>
              <a:rPr lang="ja-JP" altLang="en-US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0.1 </a:t>
            </a:r>
            <a:r>
              <a:rPr lang="ja-JP" altLang="en-US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程度 </a:t>
            </a:r>
            <a:r>
              <a:rPr lang="en-US" altLang="ja-JP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(setup 1 , 2 </a:t>
            </a:r>
            <a:r>
              <a:rPr lang="ja-JP" altLang="en-US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とも</a:t>
            </a:r>
            <a:r>
              <a:rPr lang="en-US" altLang="ja-JP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1ECC46D-0E99-2717-FCC3-518B8F62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ミニチェンバーでの性能評価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0DC61E-87B3-CB86-305B-3678ED2D3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2ABE8A7-7712-D8AB-923C-F5D872792982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左中かっこ 4">
            <a:extLst>
              <a:ext uri="{FF2B5EF4-FFF2-40B4-BE49-F238E27FC236}">
                <a16:creationId xmlns:a16="http://schemas.microsoft.com/office/drawing/2014/main" id="{46A2A592-F7DC-C641-3ADE-334217BC0318}"/>
              </a:ext>
            </a:extLst>
          </p:cNvPr>
          <p:cNvSpPr/>
          <p:nvPr/>
        </p:nvSpPr>
        <p:spPr>
          <a:xfrm>
            <a:off x="840510" y="2116209"/>
            <a:ext cx="212436" cy="67317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AAAD49B-9194-88D4-3606-996A1C4FC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491" y="4672322"/>
            <a:ext cx="2159566" cy="1933038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0431251-5A9C-70A1-7C1D-EF5AA637A521}"/>
              </a:ext>
            </a:extLst>
          </p:cNvPr>
          <p:cNvCxnSpPr>
            <a:cxnSpLocks/>
          </p:cNvCxnSpPr>
          <p:nvPr/>
        </p:nvCxnSpPr>
        <p:spPr>
          <a:xfrm flipV="1">
            <a:off x="9623785" y="4528457"/>
            <a:ext cx="180615" cy="3897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CB9CE5A-D929-E0DD-194D-059031A0C0E0}"/>
              </a:ext>
            </a:extLst>
          </p:cNvPr>
          <p:cNvSpPr txBox="1"/>
          <p:nvPr/>
        </p:nvSpPr>
        <p:spPr>
          <a:xfrm>
            <a:off x="9448800" y="4292612"/>
            <a:ext cx="215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外枠に当たった光の損失</a:t>
            </a:r>
            <a:endParaRPr kumimoji="1" lang="ja-JP" altLang="en-US" sz="1400" b="1" dirty="0"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ドーナツ 9">
            <a:extLst>
              <a:ext uri="{FF2B5EF4-FFF2-40B4-BE49-F238E27FC236}">
                <a16:creationId xmlns:a16="http://schemas.microsoft.com/office/drawing/2014/main" id="{12DA3ADD-78EA-20B4-3FBD-ECC9A126EF56}"/>
              </a:ext>
            </a:extLst>
          </p:cNvPr>
          <p:cNvSpPr/>
          <p:nvPr/>
        </p:nvSpPr>
        <p:spPr>
          <a:xfrm>
            <a:off x="9677743" y="4861088"/>
            <a:ext cx="1404469" cy="827861"/>
          </a:xfrm>
          <a:prstGeom prst="donut">
            <a:avLst>
              <a:gd name="adj" fmla="val 32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82EDB47-E730-0730-1CCA-7FEFC719AF0F}"/>
              </a:ext>
            </a:extLst>
          </p:cNvPr>
          <p:cNvCxnSpPr>
            <a:cxnSpLocks/>
          </p:cNvCxnSpPr>
          <p:nvPr/>
        </p:nvCxnSpPr>
        <p:spPr>
          <a:xfrm>
            <a:off x="6308436" y="5347855"/>
            <a:ext cx="2792021" cy="1095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90EB8329-366F-9629-C672-29A487B8E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440" y="1515154"/>
            <a:ext cx="1518274" cy="2359852"/>
          </a:xfrm>
          <a:prstGeom prst="rect">
            <a:avLst/>
          </a:prstGeom>
        </p:spPr>
      </p:pic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F1985C8-12A2-1925-4953-7CB67142ED8A}"/>
              </a:ext>
            </a:extLst>
          </p:cNvPr>
          <p:cNvCxnSpPr>
            <a:cxnSpLocks/>
          </p:cNvCxnSpPr>
          <p:nvPr/>
        </p:nvCxnSpPr>
        <p:spPr>
          <a:xfrm flipV="1">
            <a:off x="5273964" y="3054259"/>
            <a:ext cx="4093476" cy="12383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ドーナツ 9">
            <a:extLst>
              <a:ext uri="{FF2B5EF4-FFF2-40B4-BE49-F238E27FC236}">
                <a16:creationId xmlns:a16="http://schemas.microsoft.com/office/drawing/2014/main" id="{8836770C-BA1E-78A1-9193-911E9238EA95}"/>
              </a:ext>
            </a:extLst>
          </p:cNvPr>
          <p:cNvSpPr/>
          <p:nvPr/>
        </p:nvSpPr>
        <p:spPr>
          <a:xfrm>
            <a:off x="9804400" y="2157012"/>
            <a:ext cx="653532" cy="136617"/>
          </a:xfrm>
          <a:prstGeom prst="donut">
            <a:avLst>
              <a:gd name="adj" fmla="val 32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ドーナツ 9">
            <a:extLst>
              <a:ext uri="{FF2B5EF4-FFF2-40B4-BE49-F238E27FC236}">
                <a16:creationId xmlns:a16="http://schemas.microsoft.com/office/drawing/2014/main" id="{EE498A38-9295-5E70-F1AB-BE43CCE4A0E4}"/>
              </a:ext>
            </a:extLst>
          </p:cNvPr>
          <p:cNvSpPr/>
          <p:nvPr/>
        </p:nvSpPr>
        <p:spPr>
          <a:xfrm>
            <a:off x="9800948" y="3369739"/>
            <a:ext cx="653532" cy="136617"/>
          </a:xfrm>
          <a:prstGeom prst="donut">
            <a:avLst>
              <a:gd name="adj" fmla="val 32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14656F1-C7DB-BBF7-8B08-C5C243C56B2B}"/>
              </a:ext>
            </a:extLst>
          </p:cNvPr>
          <p:cNvCxnSpPr>
            <a:cxnSpLocks/>
          </p:cNvCxnSpPr>
          <p:nvPr/>
        </p:nvCxnSpPr>
        <p:spPr>
          <a:xfrm flipH="1" flipV="1">
            <a:off x="10381295" y="5662591"/>
            <a:ext cx="147288" cy="4582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8EF828C-1BB2-FDC2-9958-2433D2D9456A}"/>
              </a:ext>
            </a:extLst>
          </p:cNvPr>
          <p:cNvSpPr txBox="1"/>
          <p:nvPr/>
        </p:nvSpPr>
        <p:spPr>
          <a:xfrm>
            <a:off x="9922046" y="6055306"/>
            <a:ext cx="2159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検出効率は使用したい </a:t>
            </a:r>
            <a:r>
              <a:rPr kumimoji="1" lang="en-US" altLang="ja-JP" sz="1400" b="1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MPPC </a:t>
            </a:r>
            <a:r>
              <a:rPr kumimoji="1" lang="ja-JP" altLang="en-US" sz="1400" b="1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の </a:t>
            </a:r>
            <a:r>
              <a:rPr kumimoji="1" lang="en-US" altLang="ja-JP" sz="1400" b="1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4/5</a:t>
            </a:r>
            <a:endParaRPr kumimoji="1" lang="ja-JP" altLang="en-US" sz="1400" b="1" dirty="0"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8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28206-7FDE-4765-07B4-2ED837946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C221A9-6B34-104B-50C6-4F9C46508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ミニチェンバーでの性能評価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0B00A6-EEAD-9450-1FF3-C7BE6FB88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1572FC-FB0C-EAC6-6735-30C2578C1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ED64D24-9126-82E0-34FC-B0B7ACB3486F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E36B1A39-C08C-918C-167D-0CD2023E9841}"/>
              </a:ext>
            </a:extLst>
          </p:cNvPr>
          <p:cNvCxnSpPr>
            <a:cxnSpLocks/>
          </p:cNvCxnSpPr>
          <p:nvPr/>
        </p:nvCxnSpPr>
        <p:spPr>
          <a:xfrm>
            <a:off x="6237514" y="846244"/>
            <a:ext cx="0" cy="57926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DD79DC-EF37-0A17-7066-E1E0F1B4F1BC}"/>
              </a:ext>
            </a:extLst>
          </p:cNvPr>
          <p:cNvSpPr txBox="1"/>
          <p:nvPr/>
        </p:nvSpPr>
        <p:spPr>
          <a:xfrm>
            <a:off x="368865" y="905688"/>
            <a:ext cx="570243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【setup 1】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の検出光量分布から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α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イベント抽出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検出光量比ピークは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0.141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(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予想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 0.0917)</a:t>
            </a:r>
          </a:p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⇒光学シミュレーションでの予想値の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1.54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倍↑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DBD1BA9-FA9B-2537-AF6F-D36A91C8AD7D}"/>
              </a:ext>
            </a:extLst>
          </p:cNvPr>
          <p:cNvSpPr txBox="1"/>
          <p:nvPr/>
        </p:nvSpPr>
        <p:spPr>
          <a:xfrm>
            <a:off x="6403733" y="846244"/>
            <a:ext cx="570243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【setup 2】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の検出光量分布から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α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イベント抽出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検出光量比ピークは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0.145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(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予想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 0.0898)</a:t>
            </a:r>
          </a:p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⇒光学シミュレーションでの予想値の 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1.61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倍↑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2797DBF-9DA1-B2B6-09DE-FC9EB4CCD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284" y="1540038"/>
            <a:ext cx="3413118" cy="195273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3B36EA1-D235-2DF4-5A9B-1E6768885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435" y="1512421"/>
            <a:ext cx="3436873" cy="198035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0E0C8A3-6292-0839-76C7-8324A31FA2C1}"/>
              </a:ext>
            </a:extLst>
          </p:cNvPr>
          <p:cNvSpPr/>
          <p:nvPr/>
        </p:nvSpPr>
        <p:spPr>
          <a:xfrm>
            <a:off x="3108697" y="3386516"/>
            <a:ext cx="389895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0E7757-D139-5FCB-CF03-E9B8D385AB6A}"/>
              </a:ext>
            </a:extLst>
          </p:cNvPr>
          <p:cNvSpPr txBox="1"/>
          <p:nvPr/>
        </p:nvSpPr>
        <p:spPr>
          <a:xfrm>
            <a:off x="2888098" y="3374865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photon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4F3E049-98E4-4496-C17C-E3D6EF25EBC8}"/>
              </a:ext>
            </a:extLst>
          </p:cNvPr>
          <p:cNvSpPr/>
          <p:nvPr/>
        </p:nvSpPr>
        <p:spPr>
          <a:xfrm>
            <a:off x="9253852" y="3298195"/>
            <a:ext cx="389895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EE37B8E-F1B5-1099-29AA-8B9E65CD85EA}"/>
              </a:ext>
            </a:extLst>
          </p:cNvPr>
          <p:cNvSpPr txBox="1"/>
          <p:nvPr/>
        </p:nvSpPr>
        <p:spPr>
          <a:xfrm>
            <a:off x="9116817" y="3347473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photon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C829E35-7309-297D-96AA-D6439BA7C767}"/>
              </a:ext>
            </a:extLst>
          </p:cNvPr>
          <p:cNvSpPr/>
          <p:nvPr/>
        </p:nvSpPr>
        <p:spPr>
          <a:xfrm>
            <a:off x="1401033" y="2215892"/>
            <a:ext cx="242452" cy="445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9855568-33E9-FF05-FCB9-4FE1143EDC0B}"/>
              </a:ext>
            </a:extLst>
          </p:cNvPr>
          <p:cNvSpPr/>
          <p:nvPr/>
        </p:nvSpPr>
        <p:spPr>
          <a:xfrm>
            <a:off x="7451452" y="2238940"/>
            <a:ext cx="242452" cy="445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737F0C4-EA6B-CEEB-CC69-8B15568EDB25}"/>
              </a:ext>
            </a:extLst>
          </p:cNvPr>
          <p:cNvSpPr txBox="1"/>
          <p:nvPr/>
        </p:nvSpPr>
        <p:spPr>
          <a:xfrm rot="10800000">
            <a:off x="1349134" y="2073716"/>
            <a:ext cx="346249" cy="7499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event/bin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D67B4B4-8B27-3802-8B2B-225CFB29CED1}"/>
              </a:ext>
            </a:extLst>
          </p:cNvPr>
          <p:cNvSpPr txBox="1"/>
          <p:nvPr/>
        </p:nvSpPr>
        <p:spPr>
          <a:xfrm rot="10800000">
            <a:off x="7399553" y="2086488"/>
            <a:ext cx="346249" cy="7499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event/bin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20080" y="1796717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PMT </a:t>
            </a:r>
            <a:r>
              <a:rPr lang="ja-JP" altLang="en-US" sz="1100" b="1" dirty="0" err="1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の検</a:t>
            </a:r>
            <a:r>
              <a:rPr lang="ja-JP" altLang="en-US" sz="11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出光量分布</a:t>
            </a:r>
            <a:endParaRPr kumimoji="1" lang="ja-JP" altLang="en-US" sz="11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9448799" y="1824878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PMT </a:t>
            </a:r>
            <a:r>
              <a:rPr lang="ja-JP" altLang="en-US" sz="1100" b="1" dirty="0" err="1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の検</a:t>
            </a:r>
            <a:r>
              <a:rPr lang="ja-JP" altLang="en-US" sz="11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出光量分布</a:t>
            </a:r>
            <a:endParaRPr kumimoji="1" lang="ja-JP" altLang="en-US" sz="11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64" y="3583722"/>
            <a:ext cx="3461565" cy="2076939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58" y="3640489"/>
            <a:ext cx="3305743" cy="1983446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3108697" y="5516454"/>
            <a:ext cx="384122" cy="175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9236317" y="5516454"/>
            <a:ext cx="384122" cy="175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60E7757-D139-5FCB-CF03-E9B8D385AB6A}"/>
              </a:ext>
            </a:extLst>
          </p:cNvPr>
          <p:cNvSpPr txBox="1"/>
          <p:nvPr/>
        </p:nvSpPr>
        <p:spPr>
          <a:xfrm>
            <a:off x="9116817" y="5518381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photon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60E7757-D139-5FCB-CF03-E9B8D385AB6A}"/>
              </a:ext>
            </a:extLst>
          </p:cNvPr>
          <p:cNvSpPr txBox="1"/>
          <p:nvPr/>
        </p:nvSpPr>
        <p:spPr>
          <a:xfrm>
            <a:off x="2888098" y="5531128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photon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>
            <a:off x="3346482" y="2026078"/>
            <a:ext cx="309074" cy="3519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>
            <a:off x="9594233" y="2062981"/>
            <a:ext cx="309074" cy="3519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1266535" y="4342556"/>
            <a:ext cx="372881" cy="636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737F0C4-EA6B-CEEB-CC69-8B15568EDB25}"/>
              </a:ext>
            </a:extLst>
          </p:cNvPr>
          <p:cNvSpPr txBox="1"/>
          <p:nvPr/>
        </p:nvSpPr>
        <p:spPr>
          <a:xfrm rot="10800000">
            <a:off x="1394886" y="4342556"/>
            <a:ext cx="346249" cy="7499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event/bin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7386236" y="4313965"/>
            <a:ext cx="372881" cy="636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737F0C4-EA6B-CEEB-CC69-8B15568EDB25}"/>
              </a:ext>
            </a:extLst>
          </p:cNvPr>
          <p:cNvSpPr txBox="1"/>
          <p:nvPr/>
        </p:nvSpPr>
        <p:spPr>
          <a:xfrm rot="10800000">
            <a:off x="7469654" y="4247226"/>
            <a:ext cx="346249" cy="7499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event/bin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019705" y="3973733"/>
            <a:ext cx="1736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1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シンチレーション検出器</a:t>
            </a:r>
            <a:endParaRPr lang="en-US" altLang="ja-JP" sz="11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 err="1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の検</a:t>
            </a:r>
            <a:r>
              <a:rPr lang="ja-JP" altLang="en-US" sz="11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出光量分布</a:t>
            </a:r>
            <a:endParaRPr kumimoji="1" lang="ja-JP" altLang="en-US" sz="11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9307529" y="3938879"/>
            <a:ext cx="1736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1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シンチレーション検出器</a:t>
            </a:r>
            <a:endParaRPr lang="en-US" altLang="ja-JP" sz="11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 err="1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の検</a:t>
            </a:r>
            <a:r>
              <a:rPr lang="ja-JP" altLang="en-US" sz="11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出光量分布</a:t>
            </a:r>
            <a:endParaRPr kumimoji="1" lang="ja-JP" altLang="en-US" sz="1100" b="1" dirty="0">
              <a:solidFill>
                <a:schemeClr val="accent2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 flipH="1">
            <a:off x="2978678" y="4247226"/>
            <a:ext cx="306475" cy="1784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H="1">
            <a:off x="9200908" y="4211529"/>
            <a:ext cx="306475" cy="17845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11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10C5F-0F8C-99FE-2AD1-F82101030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DC0D4A-1261-54E5-D6F2-26A8923D2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ミニチェンバーでの性能評価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1782D4-3FA1-C996-210D-93ADF0F5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測定された検出光量比は、光学シミュレーションでの予想を 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1.5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倍より上回る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実際には光変換係数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を大きく超えた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コート面が得られていた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先行研究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[10]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で示された </a:t>
            </a:r>
            <a:r>
              <a:rPr lang="en-US" altLang="ja-JP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1.75 </a:t>
            </a:r>
            <a:r>
              <a:rPr lang="ja-JP" altLang="en-US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程度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の値と矛盾せず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コート面は </a:t>
            </a:r>
            <a:r>
              <a:rPr lang="en-US" altLang="ja-JP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430 nm 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帯に対し、十分均一かつ滑らかであることを示唆</a:t>
            </a:r>
            <a:endParaRPr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側面の反射フィルムが機能していることと、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光学セメントでの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MPPC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の接着は問題ないことの確認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1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setup 2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で検出効率の差はわずか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試作機での性能評価には二つとも実装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8D4B3C-D67C-8A27-A4C4-75CDB2CA5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B68C21F-F01D-C939-7260-CD4214FE907A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ACABDC2E-8F8B-149E-009C-0585732B18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724"/>
          <a:stretch/>
        </p:blipFill>
        <p:spPr>
          <a:xfrm>
            <a:off x="9221057" y="3412836"/>
            <a:ext cx="2535514" cy="16271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乗算記号 6">
            <a:extLst>
              <a:ext uri="{FF2B5EF4-FFF2-40B4-BE49-F238E27FC236}">
                <a16:creationId xmlns:a16="http://schemas.microsoft.com/office/drawing/2014/main" id="{53C22318-0362-0BA1-A9EA-31E73C4B10B6}"/>
              </a:ext>
            </a:extLst>
          </p:cNvPr>
          <p:cNvSpPr/>
          <p:nvPr/>
        </p:nvSpPr>
        <p:spPr>
          <a:xfrm>
            <a:off x="9221057" y="3124830"/>
            <a:ext cx="2400135" cy="2398516"/>
          </a:xfrm>
          <a:prstGeom prst="mathMultiply">
            <a:avLst>
              <a:gd name="adj1" fmla="val 529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5BDB7E-3CC3-927E-C58C-CB6C128FC500}"/>
              </a:ext>
            </a:extLst>
          </p:cNvPr>
          <p:cNvSpPr txBox="1"/>
          <p:nvPr/>
        </p:nvSpPr>
        <p:spPr>
          <a:xfrm>
            <a:off x="8322887" y="2968355"/>
            <a:ext cx="216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検出光量比の値が良い</a:t>
            </a:r>
            <a:endParaRPr lang="en-US" altLang="ja-JP" sz="1400" b="1" dirty="0">
              <a:highlight>
                <a:srgbClr val="FFFF00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400" b="1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⇒ 光の散乱が起こらず</a:t>
            </a:r>
          </a:p>
        </p:txBody>
      </p:sp>
    </p:spTree>
    <p:extLst>
      <p:ext uri="{BB962C8B-B14F-4D97-AF65-F5344CB8AC3E}">
        <p14:creationId xmlns:p14="http://schemas.microsoft.com/office/powerpoint/2010/main" val="1188152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3B24B-A6BB-B84B-DDE3-36577B9B4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7AF7CD-102D-E0FE-B577-BD7E1FD3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目次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D68A2B-CAE9-401D-4190-4070757DA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研究背景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新型シンチレーション検出器の設計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</a:t>
            </a:r>
            <a:r>
              <a:rPr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検出器</a:t>
            </a:r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の製作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ミニチェンバーでの性能評価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試作機での性能評価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まとめと今後の展望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F7D41D-D2D9-7214-9A42-FDE8CC68C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2040357-03C2-9A63-3FF1-60D99A287832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651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939BD-A081-B0E2-9383-61C44A5CD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F9E906-26A9-CF38-D07A-78563029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ニュートリノレスダブルベータ崩壊 </a:t>
            </a:r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(0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ν2β</a:t>
            </a:r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82EF55-EF43-4717-01CD-A6B329067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ニュートリノの未解決問題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質量固有値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質量階層性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マヨラナ性の有無</a:t>
            </a:r>
            <a:endParaRPr kumimoji="1" lang="en-US" altLang="ja-JP" sz="20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他の素粒子と比べ質量が不自然に軽い理由の説明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物質のみの宇宙の起源の解明に繋がりうる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最も有力なマヨラナ性の検証手段は 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0ν2β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探索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136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Xe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を用いた 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ν2β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探索実験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kumimoji="1"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KamLAND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-Zen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実験が最も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厳しい制限を与えている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</a:t>
            </a:r>
            <a:r>
              <a:rPr kumimoji="1" lang="en-US" altLang="ja-JP" sz="2000" baseline="-25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1/2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&gt; 2.3 × 10</a:t>
            </a:r>
            <a:r>
              <a:rPr kumimoji="1" lang="en-US" altLang="ja-JP" sz="20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26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(C.L. = 90 %)</a:t>
            </a:r>
          </a:p>
          <a:p>
            <a:pPr marL="0" indent="0">
              <a:buNone/>
            </a:pP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AXEL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実験は高圧キセノンガス 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TPC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を用いた 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0ν2β 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探索実験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本研究では、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AXEL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実験におけるシンチレーション検出機構の研究開発を行った</a:t>
            </a:r>
            <a:endParaRPr kumimoji="1"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12F5D8-CAAD-88CC-0E64-59D85D05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90336F4-86E2-0919-6244-844EE650BBAE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アンテナ, 時計 が含まれている画像&#10;&#10;自動的に生成された説明">
            <a:extLst>
              <a:ext uri="{FF2B5EF4-FFF2-40B4-BE49-F238E27FC236}">
                <a16:creationId xmlns:a16="http://schemas.microsoft.com/office/drawing/2014/main" id="{5BE51653-A11A-CB74-8A70-AA9A44EC8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58" y="905688"/>
            <a:ext cx="5001284" cy="1744399"/>
          </a:xfrm>
          <a:prstGeom prst="rect">
            <a:avLst/>
          </a:prstGeom>
        </p:spPr>
      </p:pic>
      <p:pic>
        <p:nvPicPr>
          <p:cNvPr id="9" name="図 8" descr="グラフ&#10;&#10;自動的に生成された説明">
            <a:extLst>
              <a:ext uri="{FF2B5EF4-FFF2-40B4-BE49-F238E27FC236}">
                <a16:creationId xmlns:a16="http://schemas.microsoft.com/office/drawing/2014/main" id="{97F0A549-9C11-B1C7-3121-31EE1DD73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429" y="2885061"/>
            <a:ext cx="4261704" cy="217575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FDB294-177D-EDCA-10C4-95FF89DA46C6}"/>
              </a:ext>
            </a:extLst>
          </p:cNvPr>
          <p:cNvSpPr txBox="1"/>
          <p:nvPr/>
        </p:nvSpPr>
        <p:spPr>
          <a:xfrm>
            <a:off x="8075532" y="5060819"/>
            <a:ext cx="387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検出器の性能を踏まえた二重ベータ崩壊の</a:t>
            </a:r>
            <a:endParaRPr lang="en-US" altLang="ja-JP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エネルギー分布の模式図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0F942B7-F0B3-A37E-8B89-1B279F6BE115}"/>
              </a:ext>
            </a:extLst>
          </p:cNvPr>
          <p:cNvSpPr txBox="1"/>
          <p:nvPr/>
        </p:nvSpPr>
        <p:spPr>
          <a:xfrm>
            <a:off x="7542493" y="2590798"/>
            <a:ext cx="4261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二重ベータ崩壊のファインマンダイアグラム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上矢印 9"/>
          <p:cNvSpPr/>
          <p:nvPr/>
        </p:nvSpPr>
        <p:spPr>
          <a:xfrm rot="3573973" flipV="1">
            <a:off x="10543930" y="3585028"/>
            <a:ext cx="110985" cy="681758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上矢印 10"/>
          <p:cNvSpPr/>
          <p:nvPr/>
        </p:nvSpPr>
        <p:spPr>
          <a:xfrm rot="20676245" flipV="1">
            <a:off x="11245204" y="3787484"/>
            <a:ext cx="106430" cy="543333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812652" y="320395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区別するために</a:t>
            </a:r>
            <a:endParaRPr kumimoji="1" lang="en-US" altLang="ja-JP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高エネルギー分解能が必要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232784" y="3059353"/>
            <a:ext cx="59343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2ν2β</a:t>
            </a:r>
            <a:endParaRPr kumimoji="1"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528883" y="4097555"/>
            <a:ext cx="59343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0ν2β</a:t>
            </a:r>
            <a:endParaRPr kumimoji="1"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3088C71-2B17-27CF-A03B-485694B469CD}"/>
              </a:ext>
            </a:extLst>
          </p:cNvPr>
          <p:cNvSpPr txBox="1"/>
          <p:nvPr/>
        </p:nvSpPr>
        <p:spPr>
          <a:xfrm>
            <a:off x="6802191" y="853816"/>
            <a:ext cx="59343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2ν2β</a:t>
            </a:r>
            <a:endParaRPr kumimoji="1"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58739E2-D3C0-B3DB-6201-961968CA4208}"/>
              </a:ext>
            </a:extLst>
          </p:cNvPr>
          <p:cNvSpPr txBox="1"/>
          <p:nvPr/>
        </p:nvSpPr>
        <p:spPr>
          <a:xfrm>
            <a:off x="9515134" y="818240"/>
            <a:ext cx="59343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0ν2β</a:t>
            </a:r>
            <a:endParaRPr kumimoji="1"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0809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CFDF9-83CA-C01F-B41C-4E425EB92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8D2119-D021-A4AA-BCD1-6FA7B1610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試作機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でのシンチレーション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検出効率評価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D8ED8D-A030-32F1-8AAA-90C542F90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とのシンチレーション検出効率の比較による性能評価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 2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つを取り外し、新型シンチレーション検出器の実装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1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2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の二種類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トラブルのため、再度データ取得予定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4DAEFC-6762-0CC7-DA0C-7A85EDBB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DA57CCA-C1EC-2E49-0C39-6B4A8F14E9AF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 descr="屋内, 座る, 記号, 飛行機 が含まれている画像&#10;&#10;自動的に生成された説明">
            <a:extLst>
              <a:ext uri="{FF2B5EF4-FFF2-40B4-BE49-F238E27FC236}">
                <a16:creationId xmlns:a16="http://schemas.microsoft.com/office/drawing/2014/main" id="{30A49CBE-9DE7-D3FF-14B7-51C2F5381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652" y="2642173"/>
            <a:ext cx="3834118" cy="331225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EE4175-41A0-890A-0166-49DAD0848D98}"/>
              </a:ext>
            </a:extLst>
          </p:cNvPr>
          <p:cNvSpPr txBox="1"/>
          <p:nvPr/>
        </p:nvSpPr>
        <p:spPr>
          <a:xfrm>
            <a:off x="6804971" y="6054998"/>
            <a:ext cx="4983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180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L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試作機に実装した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シンチレーション検出器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ドーナツ 6"/>
          <p:cNvSpPr/>
          <p:nvPr/>
        </p:nvSpPr>
        <p:spPr>
          <a:xfrm>
            <a:off x="9439834" y="4113008"/>
            <a:ext cx="722376" cy="740664"/>
          </a:xfrm>
          <a:prstGeom prst="donut">
            <a:avLst>
              <a:gd name="adj" fmla="val 32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ドーナツ 9"/>
          <p:cNvSpPr/>
          <p:nvPr/>
        </p:nvSpPr>
        <p:spPr>
          <a:xfrm>
            <a:off x="8374558" y="4010795"/>
            <a:ext cx="722376" cy="740664"/>
          </a:xfrm>
          <a:prstGeom prst="donut">
            <a:avLst>
              <a:gd name="adj" fmla="val 32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730285" y="3852598"/>
            <a:ext cx="99578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1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237853" y="3740943"/>
            <a:ext cx="99578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2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760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B2AD1-1BDD-CCE3-3214-594587327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64C91B-4830-560A-C6E4-FFEBD3AF7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目次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2D751F-E36B-BC04-C810-B082C9F58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研究背景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新型シンチレーション検出器の設計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</a:t>
            </a:r>
            <a:r>
              <a:rPr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検出器</a:t>
            </a:r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の製作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ミニチェンバーでの性能評価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試作機での性能評価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まとめと今後の展望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38F21A-ED48-ABEF-7A03-F3A77FA6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62CB57E-63FF-6491-4238-9575D5550FE9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32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334C29CF-7248-64E2-BE2E-EA458F210C28}"/>
              </a:ext>
            </a:extLst>
          </p:cNvPr>
          <p:cNvSpPr/>
          <p:nvPr/>
        </p:nvSpPr>
        <p:spPr>
          <a:xfrm>
            <a:off x="9624291" y="2948109"/>
            <a:ext cx="2470861" cy="2430481"/>
          </a:xfrm>
          <a:prstGeom prst="wedgeRoundRectCallout">
            <a:avLst>
              <a:gd name="adj1" fmla="val -146092"/>
              <a:gd name="adj2" fmla="val -355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まとめと今後の展望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018906"/>
            <a:ext cx="11373394" cy="5702569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高圧キセノンガス 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TPC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シンチレーション検出機構の研究開発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受光面積の拡大と高い検出効率により検出光量を増やし、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lang="en-US" altLang="ja-JP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0ν2β </a:t>
            </a:r>
            <a:r>
              <a:rPr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のシンチレーション光の確実な検出と</a:t>
            </a:r>
            <a:endParaRPr lang="en-US" altLang="ja-JP" sz="2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 偶発的に入射したシンチレーション光との区別を可能にする</a:t>
            </a:r>
            <a:endParaRPr lang="en-US" altLang="ja-JP" sz="2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新型シンチレーション検出器の設計製作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kumimoji="1"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光学シミュレーションでの推定では、要求性能を達成</a:t>
            </a:r>
            <a:endParaRPr kumimoji="1" lang="en-US" altLang="ja-JP" sz="2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ミニチェンバーにおける性能評価は極めて良好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高品質の </a:t>
            </a:r>
            <a:r>
              <a:rPr lang="en-US" altLang="ja-JP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コート板の製作に成功</a:t>
            </a:r>
            <a:endParaRPr lang="en-US" altLang="ja-JP" sz="2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kumimoji="1" lang="en-US" altLang="ja-JP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&amp; </a:t>
            </a:r>
            <a:r>
              <a:rPr kumimoji="1"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検出器の設計も良い</a:t>
            </a:r>
            <a:endParaRPr kumimoji="1" lang="en-US" altLang="ja-JP" sz="2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現在 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試作機における性能評価段階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新型シンチレーション検出器を用いた世界最高感度での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0ν2β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探索を目指す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32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B51DB055-598A-D193-A51A-181C3FD728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00" y="3119935"/>
            <a:ext cx="2098967" cy="1028132"/>
          </a:xfrm>
          <a:prstGeom prst="rect">
            <a:avLst/>
          </a:prstGeom>
        </p:spPr>
      </p:pic>
      <p:pic>
        <p:nvPicPr>
          <p:cNvPr id="7" name="図 6" descr="ダイアグラム&#10;&#10;自動的に生成された説明">
            <a:extLst>
              <a:ext uri="{FF2B5EF4-FFF2-40B4-BE49-F238E27FC236}">
                <a16:creationId xmlns:a16="http://schemas.microsoft.com/office/drawing/2014/main" id="{F5B3B830-02CC-EA04-7BA8-B787C0966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700" y="4148067"/>
            <a:ext cx="2098967" cy="104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2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D766F4-FC0F-5165-4416-0B0FD9C3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Back Up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EC382D-5BA6-C2B7-EF49-168E20A84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D87D69-0E7B-52BC-7269-42F0D0B5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957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光学シミュレーション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木河さんの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optical simulator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[3]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を使用している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X-ARAPUCA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に加え、構造を簡略化した２モデルを考える（下図）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３つのモデルで</a:t>
            </a:r>
            <a:r>
              <a:rPr kumimoji="1" lang="en-US" altLang="ja-JP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SiPM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への集光効率を比較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理想的な条件では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２層構造が最も良い結果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・表面が波長に対して滑らかである（臨界角以上で全反射）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・波長変換効率は全てのモデルで１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  ・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Dichroic Mirror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Dichroic Filter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とも）の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透過波長に対する透過率は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100%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反射波長に対する反射率は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95%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（入射角依存なし）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0752"/>
            <a:ext cx="2743200" cy="365125"/>
          </a:xfrm>
        </p:spPr>
        <p:txBody>
          <a:bodyPr/>
          <a:lstStyle/>
          <a:p>
            <a:fld id="{7F9BEEE0-57DE-4BC8-A8F5-80733161DC19}" type="slidenum">
              <a:rPr kumimoji="1" lang="ja-JP" altLang="en-US" smtClean="0"/>
              <a:t>34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CD2436-6584-3DD5-7933-174CD35107A7}"/>
              </a:ext>
            </a:extLst>
          </p:cNvPr>
          <p:cNvSpPr txBox="1"/>
          <p:nvPr/>
        </p:nvSpPr>
        <p:spPr>
          <a:xfrm>
            <a:off x="838200" y="6011752"/>
            <a:ext cx="6060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▲左：</a:t>
            </a:r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X-ARAPUCA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中央：３層構造</a:t>
            </a:r>
            <a:r>
              <a:rPr kumimoji="1"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[7]</a:t>
            </a:r>
            <a:r>
              <a: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右：２層構造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いずれも側面は </a:t>
            </a:r>
            <a:r>
              <a:rPr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SiPM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or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反射材、底面には反射材が貼り付けられている</a:t>
            </a:r>
            <a:endParaRPr kumimoji="1"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左中かっこ 10">
            <a:extLst>
              <a:ext uri="{FF2B5EF4-FFF2-40B4-BE49-F238E27FC236}">
                <a16:creationId xmlns:a16="http://schemas.microsoft.com/office/drawing/2014/main" id="{4D217A87-76F3-4E40-FCEC-997B217D73E2}"/>
              </a:ext>
            </a:extLst>
          </p:cNvPr>
          <p:cNvSpPr/>
          <p:nvPr/>
        </p:nvSpPr>
        <p:spPr>
          <a:xfrm>
            <a:off x="985252" y="2684154"/>
            <a:ext cx="168675" cy="164180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F9A88B-842E-DFFC-7B60-0B86744D3384}"/>
              </a:ext>
            </a:extLst>
          </p:cNvPr>
          <p:cNvSpPr txBox="1"/>
          <p:nvPr/>
        </p:nvSpPr>
        <p:spPr>
          <a:xfrm>
            <a:off x="7227245" y="5329378"/>
            <a:ext cx="4190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▲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つのモデルの</a:t>
            </a:r>
            <a:r>
              <a:rPr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SiPM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への集光効率比較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横軸は、受光面の面積に対する</a:t>
            </a:r>
            <a:r>
              <a:rPr kumimoji="1" lang="en-US" altLang="ja-JP" sz="1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SiPM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の面積の割合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34E8837-41FE-D52B-335E-F7C5AD163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92" y="4326579"/>
            <a:ext cx="6314138" cy="17067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DD9F6FB-611A-30F1-BC70-ABC8578A5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019" y="2481965"/>
            <a:ext cx="4171014" cy="284741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B56C48-C500-D567-C5C4-CFBC893AEF76}"/>
              </a:ext>
            </a:extLst>
          </p:cNvPr>
          <p:cNvSpPr txBox="1"/>
          <p:nvPr/>
        </p:nvSpPr>
        <p:spPr>
          <a:xfrm>
            <a:off x="7214485" y="6277870"/>
            <a:ext cx="31416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[3] 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hlinkClick r:id="rId5"/>
              </a:rPr>
              <a:t>https://github.com/tkikawa/optsim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 marL="0" indent="0">
              <a:buNone/>
            </a:pP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[7] 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hlinkClick r:id="rId6"/>
              </a:rPr>
              <a:t>https://arxiv.org/abs/1711.11409</a:t>
            </a:r>
            <a:endParaRPr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7171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検出効率について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アクリルの屈折率：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1.49  </a:t>
            </a:r>
            <a:r>
              <a:rPr lang="en-US" altLang="ja-JP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GasXe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の屈折率：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1.00</a:t>
            </a: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⇒臨界角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42°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垂直入射の場合、</a:t>
            </a:r>
            <a:r>
              <a:rPr lang="en-US" altLang="ja-JP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GasXe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→アクリルで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4%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程度反射される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残った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96%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コーティング層に侵入、波長変換され等方に放出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臨界角以上の角度で放出された光（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-75%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）は反射材と全反射で捕獲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⇒確実にトラップしたい光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臨界角以下で放出された光は逃げても構わないという思想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理想的には全て検出だが、実際には反射材でのロスやアクリルでの減衰がある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0752"/>
            <a:ext cx="2743200" cy="365125"/>
          </a:xfrm>
        </p:spPr>
        <p:txBody>
          <a:bodyPr/>
          <a:lstStyle/>
          <a:p>
            <a:fld id="{7F9BEEE0-57DE-4BC8-A8F5-80733161DC19}" type="slidenum">
              <a:rPr kumimoji="1" lang="ja-JP" altLang="en-US" smtClean="0"/>
              <a:t>35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358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CF8D1-D50D-B6D2-A41D-59F0E753A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FA9D18-91F9-56BF-DDB2-8277EEBD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各構成材質の性能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62E880-D0FA-CE06-7E6F-CD7A5C68F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S13360-6075PE                         S13360-6050CS</a:t>
            </a:r>
          </a:p>
          <a:p>
            <a:pPr marL="0" indent="0">
              <a:buNone/>
            </a:pP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アクリライト　　　　　　　　　　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EJ-500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01DBFE-20A4-2700-8FB6-8EA972DC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36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5D63704-9F1A-5CCF-7AF1-E814B1997B4D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 descr="グラフ, 折れ線グラフ&#10;&#10;自動的に生成された説明">
            <a:extLst>
              <a:ext uri="{FF2B5EF4-FFF2-40B4-BE49-F238E27FC236}">
                <a16:creationId xmlns:a16="http://schemas.microsoft.com/office/drawing/2014/main" id="{BB501A3C-18FD-7289-6E21-BD2F3DA81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36" y="1219230"/>
            <a:ext cx="2563829" cy="2594351"/>
          </a:xfrm>
          <a:prstGeom prst="rect">
            <a:avLst/>
          </a:prstGeom>
        </p:spPr>
      </p:pic>
      <p:pic>
        <p:nvPicPr>
          <p:cNvPr id="10" name="図 9" descr="グラフ, 折れ線グラフ&#10;&#10;自動的に生成された説明">
            <a:extLst>
              <a:ext uri="{FF2B5EF4-FFF2-40B4-BE49-F238E27FC236}">
                <a16:creationId xmlns:a16="http://schemas.microsoft.com/office/drawing/2014/main" id="{F625D134-EE85-9B50-CF75-C32091DA4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03" y="1260204"/>
            <a:ext cx="2476258" cy="2441945"/>
          </a:xfrm>
          <a:prstGeom prst="rect">
            <a:avLst/>
          </a:prstGeom>
        </p:spPr>
      </p:pic>
      <p:pic>
        <p:nvPicPr>
          <p:cNvPr id="12" name="図 11" descr="グラフ&#10;&#10;自動的に生成された説明">
            <a:extLst>
              <a:ext uri="{FF2B5EF4-FFF2-40B4-BE49-F238E27FC236}">
                <a16:creationId xmlns:a16="http://schemas.microsoft.com/office/drawing/2014/main" id="{43865F38-CBCC-A686-22BE-1EC9683A9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22" y="4396668"/>
            <a:ext cx="2743162" cy="2461331"/>
          </a:xfrm>
          <a:prstGeom prst="rect">
            <a:avLst/>
          </a:prstGeom>
        </p:spPr>
      </p:pic>
      <p:pic>
        <p:nvPicPr>
          <p:cNvPr id="14" name="図 13" descr="グラフ&#10;&#10;自動的に生成された説明">
            <a:extLst>
              <a:ext uri="{FF2B5EF4-FFF2-40B4-BE49-F238E27FC236}">
                <a16:creationId xmlns:a16="http://schemas.microsoft.com/office/drawing/2014/main" id="{6AE9F85F-574D-BAA8-5567-CA0206B9E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092" y="4360125"/>
            <a:ext cx="4227331" cy="249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0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ポリスチレン（</a:t>
            </a:r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PS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波長変換材（ここでは</a:t>
            </a:r>
            <a: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）の劣化を防ぐ</a:t>
            </a:r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分子間のエネルギーのやり取りを仲介できる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TPB/PS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比はなるべく大きい方が良い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⇒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PS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が同量に近いほうが</a:t>
            </a:r>
            <a:r>
              <a:rPr lang="ja-JP" altLang="en-US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〇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37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801650E0-183F-47FC-DA41-E41B5A7AF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65" y="3575811"/>
            <a:ext cx="6826898" cy="27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23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レーザー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フォトダイオード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レーザー</a:t>
            </a:r>
            <a:endParaRPr lang="en-US" altLang="ja-JP" sz="24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CPS405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波長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:405nm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FWHM:1nm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フォトダイオード</a:t>
            </a:r>
            <a:endParaRPr lang="en-US" altLang="ja-JP" sz="24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S1336-8BQ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38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FAE3A2D4-86A4-E974-9C3A-930FD31BD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64" y="3195484"/>
            <a:ext cx="6711072" cy="352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2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D4E6A-5939-B614-FCD1-84FB7B024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3A4E81-5EA0-FBAE-A387-59E01EA1E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コーティング手法の比較検討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5B93E6-CB9A-D76C-18DF-9E98B16C1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835742"/>
            <a:ext cx="11373394" cy="5885733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ディップコーティング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5F7E40-B10D-77ED-14F2-9D065A1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06E35702-FAC1-C999-7406-ADE8CC266C5C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表 6">
            <a:extLst>
              <a:ext uri="{FF2B5EF4-FFF2-40B4-BE49-F238E27FC236}">
                <a16:creationId xmlns:a16="http://schemas.microsoft.com/office/drawing/2014/main" id="{A80BB6FC-6E90-D738-F8DB-E6EE4910C71A}"/>
              </a:ext>
            </a:extLst>
          </p:cNvPr>
          <p:cNvGraphicFramePr>
            <a:graphicFrameLocks noGrp="1"/>
          </p:cNvGraphicFramePr>
          <p:nvPr/>
        </p:nvGraphicFramePr>
        <p:xfrm>
          <a:off x="188559" y="4330938"/>
          <a:ext cx="6671575" cy="1948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4315">
                  <a:extLst>
                    <a:ext uri="{9D8B030D-6E8A-4147-A177-3AD203B41FA5}">
                      <a16:colId xmlns:a16="http://schemas.microsoft.com/office/drawing/2014/main" val="3942472946"/>
                    </a:ext>
                  </a:extLst>
                </a:gridCol>
                <a:gridCol w="1334315">
                  <a:extLst>
                    <a:ext uri="{9D8B030D-6E8A-4147-A177-3AD203B41FA5}">
                      <a16:colId xmlns:a16="http://schemas.microsoft.com/office/drawing/2014/main" val="2750377619"/>
                    </a:ext>
                  </a:extLst>
                </a:gridCol>
                <a:gridCol w="1334315">
                  <a:extLst>
                    <a:ext uri="{9D8B030D-6E8A-4147-A177-3AD203B41FA5}">
                      <a16:colId xmlns:a16="http://schemas.microsoft.com/office/drawing/2014/main" val="1244989560"/>
                    </a:ext>
                  </a:extLst>
                </a:gridCol>
                <a:gridCol w="1334315">
                  <a:extLst>
                    <a:ext uri="{9D8B030D-6E8A-4147-A177-3AD203B41FA5}">
                      <a16:colId xmlns:a16="http://schemas.microsoft.com/office/drawing/2014/main" val="304830390"/>
                    </a:ext>
                  </a:extLst>
                </a:gridCol>
                <a:gridCol w="1334315">
                  <a:extLst>
                    <a:ext uri="{9D8B030D-6E8A-4147-A177-3AD203B41FA5}">
                      <a16:colId xmlns:a16="http://schemas.microsoft.com/office/drawing/2014/main" val="3360803035"/>
                    </a:ext>
                  </a:extLst>
                </a:gridCol>
              </a:tblGrid>
              <a:tr h="324731">
                <a:tc>
                  <a:txBody>
                    <a:bodyPr/>
                    <a:lstStyle/>
                    <a:p>
                      <a:pPr algn="ctr"/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①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②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③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④</a:t>
                      </a:r>
                    </a:p>
                  </a:txBody>
                  <a:tcPr marL="66753" marR="66753" marT="33376" marB="33376"/>
                </a:tc>
                <a:extLst>
                  <a:ext uri="{0D108BD9-81ED-4DB2-BD59-A6C34878D82A}">
                    <a16:rowId xmlns:a16="http://schemas.microsoft.com/office/drawing/2014/main" val="4222276298"/>
                  </a:ext>
                </a:extLst>
              </a:tr>
              <a:tr h="3247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TPB</a:t>
                      </a:r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濃度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1%</a:t>
                      </a:r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5%</a:t>
                      </a:r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5%</a:t>
                      </a:r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4%</a:t>
                      </a:r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extLst>
                  <a:ext uri="{0D108BD9-81ED-4DB2-BD59-A6C34878D82A}">
                    <a16:rowId xmlns:a16="http://schemas.microsoft.com/office/drawing/2014/main" val="3415397370"/>
                  </a:ext>
                </a:extLst>
              </a:tr>
              <a:tr h="3247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TPB/PS</a:t>
                      </a:r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比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0.25</a:t>
                      </a:r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0.5</a:t>
                      </a:r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0.5</a:t>
                      </a:r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0.5</a:t>
                      </a:r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extLst>
                  <a:ext uri="{0D108BD9-81ED-4DB2-BD59-A6C34878D82A}">
                    <a16:rowId xmlns:a16="http://schemas.microsoft.com/office/drawing/2014/main" val="1317201650"/>
                  </a:ext>
                </a:extLst>
              </a:tr>
              <a:tr h="32473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加熱温度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常温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140</a:t>
                      </a:r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℃</a:t>
                      </a:r>
                      <a:endParaRPr kumimoji="1" lang="en-US" altLang="ja-JP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140</a:t>
                      </a:r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℃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140</a:t>
                      </a:r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℃</a:t>
                      </a:r>
                    </a:p>
                  </a:txBody>
                  <a:tcPr marL="66753" marR="66753" marT="33376" marB="33376"/>
                </a:tc>
                <a:extLst>
                  <a:ext uri="{0D108BD9-81ED-4DB2-BD59-A6C34878D82A}">
                    <a16:rowId xmlns:a16="http://schemas.microsoft.com/office/drawing/2014/main" val="2677002046"/>
                  </a:ext>
                </a:extLst>
              </a:tr>
              <a:tr h="32473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エタノール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×</a:t>
                      </a:r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×</a:t>
                      </a:r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×</a:t>
                      </a:r>
                      <a:endParaRPr kumimoji="1" lang="ja-JP" altLang="en-US" sz="13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〇</a:t>
                      </a:r>
                    </a:p>
                  </a:txBody>
                  <a:tcPr marL="66753" marR="66753" marT="33376" marB="33376"/>
                </a:tc>
                <a:extLst>
                  <a:ext uri="{0D108BD9-81ED-4DB2-BD59-A6C34878D82A}">
                    <a16:rowId xmlns:a16="http://schemas.microsoft.com/office/drawing/2014/main" val="3656670706"/>
                  </a:ext>
                </a:extLst>
              </a:tr>
              <a:tr h="32473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結晶（目視）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△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有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有</a:t>
                      </a:r>
                    </a:p>
                  </a:txBody>
                  <a:tcPr marL="66753" marR="66753" marT="33376" marB="33376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無</a:t>
                      </a:r>
                    </a:p>
                  </a:txBody>
                  <a:tcPr marL="66753" marR="66753" marT="33376" marB="33376"/>
                </a:tc>
                <a:extLst>
                  <a:ext uri="{0D108BD9-81ED-4DB2-BD59-A6C34878D82A}">
                    <a16:rowId xmlns:a16="http://schemas.microsoft.com/office/drawing/2014/main" val="564060170"/>
                  </a:ext>
                </a:extLst>
              </a:tr>
            </a:tbl>
          </a:graphicData>
        </a:graphic>
      </p:graphicFrame>
      <p:pic>
        <p:nvPicPr>
          <p:cNvPr id="8" name="図 7" descr="敷物, レンガ が含まれている画像&#10;&#10;自動的に生成された説明">
            <a:extLst>
              <a:ext uri="{FF2B5EF4-FFF2-40B4-BE49-F238E27FC236}">
                <a16:creationId xmlns:a16="http://schemas.microsoft.com/office/drawing/2014/main" id="{0F62B488-6DB9-2C01-30C1-F06798EDE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23" y="2656114"/>
            <a:ext cx="5414512" cy="1618217"/>
          </a:xfrm>
          <a:prstGeom prst="rect">
            <a:avLst/>
          </a:prstGeom>
        </p:spPr>
      </p:pic>
      <p:pic>
        <p:nvPicPr>
          <p:cNvPr id="13" name="図 12" descr="屋外, 魚, 男, 座る が含まれている画像&#10;&#10;自動的に生成された説明">
            <a:extLst>
              <a:ext uri="{FF2B5EF4-FFF2-40B4-BE49-F238E27FC236}">
                <a16:creationId xmlns:a16="http://schemas.microsoft.com/office/drawing/2014/main" id="{2B49F5C1-16D3-9782-650E-D6CB6DEFF5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94" y="2710910"/>
            <a:ext cx="3589956" cy="2393304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E73BFFB-D793-22FC-B0A9-5E9E16AB4565}"/>
              </a:ext>
            </a:extLst>
          </p:cNvPr>
          <p:cNvSpPr txBox="1"/>
          <p:nvPr/>
        </p:nvSpPr>
        <p:spPr>
          <a:xfrm>
            <a:off x="8184272" y="5138693"/>
            <a:ext cx="3595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▲最も良さそうな④の表面を顕微鏡で観察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拡大するとムラがあることが分かる</a:t>
            </a:r>
          </a:p>
        </p:txBody>
      </p:sp>
    </p:spTree>
    <p:extLst>
      <p:ext uri="{BB962C8B-B14F-4D97-AF65-F5344CB8AC3E}">
        <p14:creationId xmlns:p14="http://schemas.microsoft.com/office/powerpoint/2010/main" val="54207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AXEL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X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enon 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E</a:t>
            </a:r>
            <a:r>
              <a:rPr kumimoji="1" lang="en-US" altLang="ja-JP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lectro</a:t>
            </a:r>
            <a:r>
              <a:rPr kumimoji="1" lang="en-US" altLang="ja-JP" sz="24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L</a:t>
            </a:r>
            <a:r>
              <a:rPr kumimoji="1" lang="en-US" altLang="ja-JP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uminescence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detector</a:t>
            </a: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現在は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試作機の性能評価と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1000 L TPC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検出器に向けた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R&amp;D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を実施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エネルギー分解能は半値全幅で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0.73 % @ 1836 keV</a:t>
            </a: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　　　　　　　　　　　　　　　　　　　　　　　　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C797ED0-AA74-A00E-0DF0-B6A80C28C9D3}"/>
              </a:ext>
            </a:extLst>
          </p:cNvPr>
          <p:cNvCxnSpPr>
            <a:cxnSpLocks/>
          </p:cNvCxnSpPr>
          <p:nvPr/>
        </p:nvCxnSpPr>
        <p:spPr>
          <a:xfrm flipH="1">
            <a:off x="4295775" y="6388100"/>
            <a:ext cx="32174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>
            <a:extLst>
              <a:ext uri="{FF2B5EF4-FFF2-40B4-BE49-F238E27FC236}">
                <a16:creationId xmlns:a16="http://schemas.microsoft.com/office/drawing/2014/main" id="{8265199A-DE0E-98F5-33F5-A1046DAE0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4" y="2781640"/>
            <a:ext cx="2262626" cy="2621483"/>
          </a:xfrm>
          <a:prstGeom prst="rect">
            <a:avLst/>
          </a:prstGeom>
        </p:spPr>
      </p:pic>
      <p:pic>
        <p:nvPicPr>
          <p:cNvPr id="14" name="図 13" descr="ダイアグラム, 概略図&#10;&#10;自動的に生成された説明">
            <a:extLst>
              <a:ext uri="{FF2B5EF4-FFF2-40B4-BE49-F238E27FC236}">
                <a16:creationId xmlns:a16="http://schemas.microsoft.com/office/drawing/2014/main" id="{48815997-35D5-0FDB-87EA-C3D49DDF8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14" y="2211447"/>
            <a:ext cx="5402522" cy="402742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F7972C3-7D6E-0395-6D54-7AE47EED560E}"/>
              </a:ext>
            </a:extLst>
          </p:cNvPr>
          <p:cNvSpPr txBox="1"/>
          <p:nvPr/>
        </p:nvSpPr>
        <p:spPr>
          <a:xfrm>
            <a:off x="7074398" y="6018768"/>
            <a:ext cx="50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z</a:t>
            </a:r>
            <a:endParaRPr kumimoji="1" lang="ja-JP" altLang="en-US" b="1" dirty="0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77C909F7-37A3-ED62-A498-8557E8C71505}"/>
              </a:ext>
            </a:extLst>
          </p:cNvPr>
          <p:cNvSpPr/>
          <p:nvPr/>
        </p:nvSpPr>
        <p:spPr>
          <a:xfrm rot="10800000">
            <a:off x="2400692" y="4069391"/>
            <a:ext cx="594725" cy="155770"/>
          </a:xfrm>
          <a:prstGeom prst="rightArrow">
            <a:avLst>
              <a:gd name="adj1" fmla="val 50000"/>
              <a:gd name="adj2" fmla="val 748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: 塗りつぶしなし 22">
            <a:extLst>
              <a:ext uri="{FF2B5EF4-FFF2-40B4-BE49-F238E27FC236}">
                <a16:creationId xmlns:a16="http://schemas.microsoft.com/office/drawing/2014/main" id="{701E502D-50C3-9B4D-DF69-C471F965ACAC}"/>
              </a:ext>
            </a:extLst>
          </p:cNvPr>
          <p:cNvSpPr/>
          <p:nvPr/>
        </p:nvSpPr>
        <p:spPr>
          <a:xfrm>
            <a:off x="2995417" y="3714666"/>
            <a:ext cx="392323" cy="895434"/>
          </a:xfrm>
          <a:prstGeom prst="donut">
            <a:avLst>
              <a:gd name="adj" fmla="val 697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円: 塗りつぶしなし 23">
            <a:extLst>
              <a:ext uri="{FF2B5EF4-FFF2-40B4-BE49-F238E27FC236}">
                <a16:creationId xmlns:a16="http://schemas.microsoft.com/office/drawing/2014/main" id="{6B8CFB9C-BDEC-410C-EF56-5DCFCD865EE0}"/>
              </a:ext>
            </a:extLst>
          </p:cNvPr>
          <p:cNvSpPr/>
          <p:nvPr/>
        </p:nvSpPr>
        <p:spPr>
          <a:xfrm>
            <a:off x="7691242" y="3510997"/>
            <a:ext cx="392323" cy="1546778"/>
          </a:xfrm>
          <a:prstGeom prst="donut">
            <a:avLst>
              <a:gd name="adj" fmla="val 697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B754B0D4-2915-E1CD-5FA7-B22187AC84A3}"/>
              </a:ext>
            </a:extLst>
          </p:cNvPr>
          <p:cNvSpPr/>
          <p:nvPr/>
        </p:nvSpPr>
        <p:spPr>
          <a:xfrm rot="19156228">
            <a:off x="7875439" y="3274640"/>
            <a:ext cx="1438495" cy="174263"/>
          </a:xfrm>
          <a:prstGeom prst="rightArrow">
            <a:avLst>
              <a:gd name="adj1" fmla="val 50000"/>
              <a:gd name="adj2" fmla="val 748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833CF567-94D5-4094-19DF-92D322230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6583" y="2004698"/>
            <a:ext cx="1683281" cy="256718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4B3FE5-A774-7BE8-D813-42B981B6BE65}"/>
              </a:ext>
            </a:extLst>
          </p:cNvPr>
          <p:cNvSpPr txBox="1"/>
          <p:nvPr/>
        </p:nvSpPr>
        <p:spPr>
          <a:xfrm>
            <a:off x="4419600" y="6596569"/>
            <a:ext cx="2752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AXEL 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検出器の概略図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 descr="屋内, キッチン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67133A30-3DE9-6D8E-C063-3E444720DE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8" r="22778"/>
          <a:stretch/>
        </p:blipFill>
        <p:spPr>
          <a:xfrm rot="5400000">
            <a:off x="9206417" y="4596869"/>
            <a:ext cx="1591524" cy="2291794"/>
          </a:xfrm>
          <a:prstGeom prst="rect">
            <a:avLst/>
          </a:prstGeom>
        </p:spPr>
      </p:pic>
      <p:sp>
        <p:nvSpPr>
          <p:cNvPr id="8" name="円: 塗りつぶしなし 7">
            <a:extLst>
              <a:ext uri="{FF2B5EF4-FFF2-40B4-BE49-F238E27FC236}">
                <a16:creationId xmlns:a16="http://schemas.microsoft.com/office/drawing/2014/main" id="{27FE05A5-4134-6F2E-6D19-886C9C581064}"/>
              </a:ext>
            </a:extLst>
          </p:cNvPr>
          <p:cNvSpPr/>
          <p:nvPr/>
        </p:nvSpPr>
        <p:spPr>
          <a:xfrm>
            <a:off x="4077956" y="4912067"/>
            <a:ext cx="3497012" cy="1055359"/>
          </a:xfrm>
          <a:prstGeom prst="donut">
            <a:avLst>
              <a:gd name="adj" fmla="val 42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B66DF388-9F82-10DB-ED21-8687DA29E659}"/>
              </a:ext>
            </a:extLst>
          </p:cNvPr>
          <p:cNvSpPr/>
          <p:nvPr/>
        </p:nvSpPr>
        <p:spPr>
          <a:xfrm rot="754783">
            <a:off x="7516541" y="5610113"/>
            <a:ext cx="1316983" cy="175912"/>
          </a:xfrm>
          <a:prstGeom prst="rightArrow">
            <a:avLst>
              <a:gd name="adj1" fmla="val 50000"/>
              <a:gd name="adj2" fmla="val 748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814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5493C-E473-C804-7502-9B18B3FD0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011DFE-FBAF-7529-963A-8F7337D5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質量差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E2B880-1543-08EA-557C-ABB94DDF9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835742"/>
            <a:ext cx="11373394" cy="5885733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単位当たりの 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TPB 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質量から最適なコーティング条件を探す試み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⇒ 表面処理時による質量減少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スピンコーティング時の質量減少 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トルエンへのアクリルの溶解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により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16CC54-CB2B-F053-93F9-05ED2081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CA651F8-70EF-30A3-0FFB-876404644603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3C12DD26-4F83-B015-9E0E-9476A01E4E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25410" r="4133" b="40879"/>
          <a:stretch/>
        </p:blipFill>
        <p:spPr>
          <a:xfrm>
            <a:off x="3202122" y="2032647"/>
            <a:ext cx="5707583" cy="1516210"/>
          </a:xfrm>
          <a:prstGeom prst="rect">
            <a:avLst/>
          </a:prstGeom>
        </p:spPr>
      </p:pic>
      <p:graphicFrame>
        <p:nvGraphicFramePr>
          <p:cNvPr id="9" name="表 6">
            <a:extLst>
              <a:ext uri="{FF2B5EF4-FFF2-40B4-BE49-F238E27FC236}">
                <a16:creationId xmlns:a16="http://schemas.microsoft.com/office/drawing/2014/main" id="{0CD760B8-8598-825E-2C3F-1EB62AC70A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007051"/>
              </p:ext>
            </p:extLst>
          </p:nvPr>
        </p:nvGraphicFramePr>
        <p:xfrm>
          <a:off x="2021246" y="3629409"/>
          <a:ext cx="6901880" cy="32285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0376">
                  <a:extLst>
                    <a:ext uri="{9D8B030D-6E8A-4147-A177-3AD203B41FA5}">
                      <a16:colId xmlns:a16="http://schemas.microsoft.com/office/drawing/2014/main" val="3942472946"/>
                    </a:ext>
                  </a:extLst>
                </a:gridCol>
                <a:gridCol w="1380376">
                  <a:extLst>
                    <a:ext uri="{9D8B030D-6E8A-4147-A177-3AD203B41FA5}">
                      <a16:colId xmlns:a16="http://schemas.microsoft.com/office/drawing/2014/main" val="2750377619"/>
                    </a:ext>
                  </a:extLst>
                </a:gridCol>
                <a:gridCol w="1380376">
                  <a:extLst>
                    <a:ext uri="{9D8B030D-6E8A-4147-A177-3AD203B41FA5}">
                      <a16:colId xmlns:a16="http://schemas.microsoft.com/office/drawing/2014/main" val="1244989560"/>
                    </a:ext>
                  </a:extLst>
                </a:gridCol>
                <a:gridCol w="1380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0376">
                  <a:extLst>
                    <a:ext uri="{9D8B030D-6E8A-4147-A177-3AD203B41FA5}">
                      <a16:colId xmlns:a16="http://schemas.microsoft.com/office/drawing/2014/main" val="304830390"/>
                    </a:ext>
                  </a:extLst>
                </a:gridCol>
              </a:tblGrid>
              <a:tr h="356642">
                <a:tc>
                  <a:txBody>
                    <a:bodyPr/>
                    <a:lstStyle/>
                    <a:p>
                      <a:pPr algn="ctr"/>
                      <a:endParaRPr kumimoji="1" lang="en-US" altLang="ja-JP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①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②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③</a:t>
                      </a: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④</a:t>
                      </a:r>
                      <a:endParaRPr kumimoji="1" lang="en-US" altLang="ja-JP" sz="1600" b="1" dirty="0">
                        <a:solidFill>
                          <a:schemeClr val="bg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extLst>
                  <a:ext uri="{0D108BD9-81ED-4DB2-BD59-A6C34878D82A}">
                    <a16:rowId xmlns:a16="http://schemas.microsoft.com/office/drawing/2014/main" val="4222276298"/>
                  </a:ext>
                </a:extLst>
              </a:tr>
              <a:tr h="3415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TPB</a:t>
                      </a: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濃度</a:t>
                      </a: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2%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2%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2%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2%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extLst>
                  <a:ext uri="{0D108BD9-81ED-4DB2-BD59-A6C34878D82A}">
                    <a16:rowId xmlns:a16="http://schemas.microsoft.com/office/drawing/2014/main" val="3415397370"/>
                  </a:ext>
                </a:extLst>
              </a:tr>
              <a:tr h="3415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TPB/PS</a:t>
                      </a: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比</a:t>
                      </a: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0.8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0.8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0.8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0.8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extLst>
                  <a:ext uri="{0D108BD9-81ED-4DB2-BD59-A6C34878D82A}">
                    <a16:rowId xmlns:a16="http://schemas.microsoft.com/office/drawing/2014/main" val="1317201650"/>
                  </a:ext>
                </a:extLst>
              </a:tr>
              <a:tr h="3415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表面処理</a:t>
                      </a: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有</a:t>
                      </a: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有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無</a:t>
                      </a: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無</a:t>
                      </a:r>
                    </a:p>
                  </a:txBody>
                  <a:tcPr marL="66753" marR="66753" marT="33376" marB="33376" anchor="ctr"/>
                </a:tc>
                <a:extLst>
                  <a:ext uri="{0D108BD9-81ED-4DB2-BD59-A6C34878D82A}">
                    <a16:rowId xmlns:a16="http://schemas.microsoft.com/office/drawing/2014/main" val="2677002046"/>
                  </a:ext>
                </a:extLst>
              </a:tr>
              <a:tr h="58368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回転数</a:t>
                      </a:r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,</a:t>
                      </a: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秒数（</a:t>
                      </a:r>
                      <a:r>
                        <a:rPr kumimoji="1" lang="en-US" altLang="ja-JP" sz="1400" b="0" dirty="0" err="1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rpm,s</a:t>
                      </a:r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</a:t>
                      </a: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600,60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500,30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600,30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600,60</a:t>
                      </a: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500,30</a:t>
                      </a:r>
                    </a:p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600,30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extLst>
                  <a:ext uri="{0D108BD9-81ED-4DB2-BD59-A6C34878D82A}">
                    <a16:rowId xmlns:a16="http://schemas.microsoft.com/office/drawing/2014/main" val="1976556651"/>
                  </a:ext>
                </a:extLst>
              </a:tr>
              <a:tr h="5195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コーティング前後の質量差</a:t>
                      </a:r>
                      <a:endParaRPr kumimoji="1" lang="en-US" altLang="ja-JP" sz="14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-0.0046g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-0.0040g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-0.0014g</a:t>
                      </a: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+0.0005g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41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コーティング</a:t>
                      </a:r>
                      <a:endParaRPr kumimoji="1" lang="en-US" altLang="ja-JP" sz="14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ムラ</a:t>
                      </a:r>
                      <a:endParaRPr kumimoji="1" lang="en-US" altLang="ja-JP" sz="14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（目視）</a:t>
                      </a:r>
                      <a:endParaRPr kumimoji="1" lang="en-US" altLang="ja-JP" sz="14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△</a:t>
                      </a: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無</a:t>
                      </a: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有</a:t>
                      </a:r>
                      <a:endParaRPr kumimoji="1" lang="en-US" altLang="ja-JP" sz="14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針状結晶</a:t>
                      </a:r>
                      <a:endParaRPr kumimoji="1" lang="en-US" altLang="ja-JP" sz="14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66753" marR="66753" marT="33376" marB="333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有</a:t>
                      </a:r>
                      <a:endParaRPr kumimoji="1" lang="en-US" altLang="ja-JP" sz="1400" b="0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針状結晶（少）</a:t>
                      </a:r>
                    </a:p>
                  </a:txBody>
                  <a:tcPr marL="66753" marR="66753" marT="33376" marB="3337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185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483F8-65A0-8246-C49E-2CC3BA155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E84542-7AFC-3339-1C10-389F6592E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スピンコーティング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284F12-4626-1F1C-0040-37571151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基板上に溶液を垂らして高速回転させるコーティング法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本研究ではポリスチレン（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PS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）を溶液に加える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⇒少し変換効率は落ちるが劣化しにくく、長期間の使用に耐える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[4][5]</a:t>
            </a: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これまでの実験による知見</a:t>
            </a:r>
            <a:endParaRPr lang="en-US" altLang="ja-JP" sz="24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・溶液と基板は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60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℃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~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に温めると〇（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温度管理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⇒基板が冷えていると析出による白濁が起こる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・基板表面はプラズマ等で少し荒らすと〇（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表面処理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⇒鏡面アクリルと溶液の相性が悪い（弾かれる）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・コーティング前後の質量差からの塗布量推定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</a:t>
            </a: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⇒表面処理時と、コーティング時にアクリルの質量減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95247D-9B34-9B04-E938-5EC02C82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41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0149287-D615-77CC-7C02-63BEA4F1D872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30AFFA9-7D6B-4003-D2BE-BC80722A79CE}"/>
              </a:ext>
            </a:extLst>
          </p:cNvPr>
          <p:cNvGrpSpPr/>
          <p:nvPr/>
        </p:nvGrpSpPr>
        <p:grpSpPr>
          <a:xfrm>
            <a:off x="8659760" y="993061"/>
            <a:ext cx="3417888" cy="1002883"/>
            <a:chOff x="802432" y="3277378"/>
            <a:chExt cx="10372532" cy="2090629"/>
          </a:xfrm>
        </p:grpSpPr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58B0B585-B8A8-D978-C31E-5EB5B79E3A3B}"/>
                </a:ext>
              </a:extLst>
            </p:cNvPr>
            <p:cNvSpPr/>
            <p:nvPr/>
          </p:nvSpPr>
          <p:spPr>
            <a:xfrm>
              <a:off x="1017035" y="3713584"/>
              <a:ext cx="3760237" cy="116632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kumimoji="1" lang="ja-JP" altLang="en-US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AD6824F9-2D78-6EB8-A949-E16EAEB32F66}"/>
                </a:ext>
              </a:extLst>
            </p:cNvPr>
            <p:cNvSpPr/>
            <p:nvPr/>
          </p:nvSpPr>
          <p:spPr>
            <a:xfrm>
              <a:off x="2682550" y="4068147"/>
              <a:ext cx="429208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環状 19">
              <a:extLst>
                <a:ext uri="{FF2B5EF4-FFF2-40B4-BE49-F238E27FC236}">
                  <a16:creationId xmlns:a16="http://schemas.microsoft.com/office/drawing/2014/main" id="{F44F53C2-ED0B-9810-D749-2893A5A94461}"/>
                </a:ext>
              </a:extLst>
            </p:cNvPr>
            <p:cNvSpPr/>
            <p:nvPr/>
          </p:nvSpPr>
          <p:spPr>
            <a:xfrm rot="176925">
              <a:off x="1572207" y="3277378"/>
              <a:ext cx="3079102" cy="933061"/>
            </a:xfrm>
            <a:prstGeom prst="circularArrow">
              <a:avLst>
                <a:gd name="adj1" fmla="val 2284"/>
                <a:gd name="adj2" fmla="val 1317926"/>
                <a:gd name="adj3" fmla="val 18280492"/>
                <a:gd name="adj4" fmla="val 11192638"/>
                <a:gd name="adj5" fmla="val 975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矢印: 環状 20">
              <a:extLst>
                <a:ext uri="{FF2B5EF4-FFF2-40B4-BE49-F238E27FC236}">
                  <a16:creationId xmlns:a16="http://schemas.microsoft.com/office/drawing/2014/main" id="{2D1B41BA-B1D1-308E-370A-7074EBA669A1}"/>
                </a:ext>
              </a:extLst>
            </p:cNvPr>
            <p:cNvSpPr/>
            <p:nvPr/>
          </p:nvSpPr>
          <p:spPr>
            <a:xfrm rot="11042966">
              <a:off x="802432" y="4434946"/>
              <a:ext cx="3079102" cy="933061"/>
            </a:xfrm>
            <a:prstGeom prst="circularArrow">
              <a:avLst>
                <a:gd name="adj1" fmla="val 2284"/>
                <a:gd name="adj2" fmla="val 1317926"/>
                <a:gd name="adj3" fmla="val 18280492"/>
                <a:gd name="adj4" fmla="val 11192638"/>
                <a:gd name="adj5" fmla="val 975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矢印: 右 21">
              <a:extLst>
                <a:ext uri="{FF2B5EF4-FFF2-40B4-BE49-F238E27FC236}">
                  <a16:creationId xmlns:a16="http://schemas.microsoft.com/office/drawing/2014/main" id="{24BAF142-2D91-E799-863E-F2BC575F5A2F}"/>
                </a:ext>
              </a:extLst>
            </p:cNvPr>
            <p:cNvSpPr/>
            <p:nvPr/>
          </p:nvSpPr>
          <p:spPr>
            <a:xfrm>
              <a:off x="5632922" y="4046704"/>
              <a:ext cx="978408" cy="48463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1A1BC9F5-0225-F355-2E3D-9F5043D20A92}"/>
                </a:ext>
              </a:extLst>
            </p:cNvPr>
            <p:cNvSpPr/>
            <p:nvPr/>
          </p:nvSpPr>
          <p:spPr>
            <a:xfrm>
              <a:off x="7414727" y="3718217"/>
              <a:ext cx="3760237" cy="116632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kumimoji="1" lang="ja-JP" altLang="en-US" sz="24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EF84C729-AE18-92B2-AE77-E1B8C3AEE4F3}"/>
                </a:ext>
              </a:extLst>
            </p:cNvPr>
            <p:cNvSpPr/>
            <p:nvPr/>
          </p:nvSpPr>
          <p:spPr>
            <a:xfrm>
              <a:off x="7414722" y="3705856"/>
              <a:ext cx="3760237" cy="1166327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kumimoji="1"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7604AF7-95E8-1A2E-AA20-E6155A06B7A3}"/>
              </a:ext>
            </a:extLst>
          </p:cNvPr>
          <p:cNvSpPr txBox="1"/>
          <p:nvPr/>
        </p:nvSpPr>
        <p:spPr>
          <a:xfrm>
            <a:off x="-6874" y="6357437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[4] 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  <a:hlinkClick r:id="rId3"/>
              </a:rPr>
              <a:t>https://arxiv.org/pdf/2012.15626.pdf</a:t>
            </a:r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r>
              <a:rPr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[5] https://www.researchgate.net/publication/339956737_Extreme_ultraviolet_photon_conversion_efficiency_of_tetraphenyl_butadiene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A29D7DD-62B1-F10C-4409-20C6DFD1B207}"/>
              </a:ext>
            </a:extLst>
          </p:cNvPr>
          <p:cNvSpPr/>
          <p:nvPr/>
        </p:nvSpPr>
        <p:spPr>
          <a:xfrm>
            <a:off x="383177" y="2481943"/>
            <a:ext cx="11373394" cy="369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727CD4F-733F-A5B5-D7E3-4405820C6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658" y="2642393"/>
            <a:ext cx="3296110" cy="34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82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スピンコーティング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実験環境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018906"/>
            <a:ext cx="11373394" cy="5702569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東北大学電気通信研究所附属ナノ・スピン実験施設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スピンコーターを用いた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42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 descr="屋内, 戸棚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38B4D107-0ACC-50A1-BC37-7182435505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8" y="2314769"/>
            <a:ext cx="5161935" cy="3871451"/>
          </a:xfrm>
          <a:prstGeom prst="rect">
            <a:avLst/>
          </a:prstGeom>
        </p:spPr>
      </p:pic>
      <p:pic>
        <p:nvPicPr>
          <p:cNvPr id="11" name="図 10" descr="座る, グリーン, 食品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36CEF499-A429-B90C-9BAD-58DC7D04A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5103"/>
            <a:ext cx="3620523" cy="271539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6380EC2-3154-E972-CC44-9183709FC555}"/>
              </a:ext>
            </a:extLst>
          </p:cNvPr>
          <p:cNvSpPr txBox="1"/>
          <p:nvPr/>
        </p:nvSpPr>
        <p:spPr>
          <a:xfrm>
            <a:off x="6051409" y="4399567"/>
            <a:ext cx="27238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▲基板を吸着して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回す</a:t>
            </a:r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◀実験作業場所</a:t>
            </a:r>
          </a:p>
        </p:txBody>
      </p:sp>
    </p:spTree>
    <p:extLst>
      <p:ext uri="{BB962C8B-B14F-4D97-AF65-F5344CB8AC3E}">
        <p14:creationId xmlns:p14="http://schemas.microsoft.com/office/powerpoint/2010/main" val="1314714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反射率測定データ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B9F0E0E9-EF11-5CD7-7F9B-F6E860A811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2629657"/>
              </p:ext>
            </p:extLst>
          </p:nvPr>
        </p:nvGraphicFramePr>
        <p:xfrm>
          <a:off x="1122697" y="1257759"/>
          <a:ext cx="3944866" cy="5463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0691">
                  <a:extLst>
                    <a:ext uri="{9D8B030D-6E8A-4147-A177-3AD203B41FA5}">
                      <a16:colId xmlns:a16="http://schemas.microsoft.com/office/drawing/2014/main" val="3911929665"/>
                    </a:ext>
                  </a:extLst>
                </a:gridCol>
                <a:gridCol w="602835">
                  <a:extLst>
                    <a:ext uri="{9D8B030D-6E8A-4147-A177-3AD203B41FA5}">
                      <a16:colId xmlns:a16="http://schemas.microsoft.com/office/drawing/2014/main" val="386174704"/>
                    </a:ext>
                  </a:extLst>
                </a:gridCol>
                <a:gridCol w="602835">
                  <a:extLst>
                    <a:ext uri="{9D8B030D-6E8A-4147-A177-3AD203B41FA5}">
                      <a16:colId xmlns:a16="http://schemas.microsoft.com/office/drawing/2014/main" val="3079670468"/>
                    </a:ext>
                  </a:extLst>
                </a:gridCol>
                <a:gridCol w="602835">
                  <a:extLst>
                    <a:ext uri="{9D8B030D-6E8A-4147-A177-3AD203B41FA5}">
                      <a16:colId xmlns:a16="http://schemas.microsoft.com/office/drawing/2014/main" val="2855291062"/>
                    </a:ext>
                  </a:extLst>
                </a:gridCol>
                <a:gridCol w="602835">
                  <a:extLst>
                    <a:ext uri="{9D8B030D-6E8A-4147-A177-3AD203B41FA5}">
                      <a16:colId xmlns:a16="http://schemas.microsoft.com/office/drawing/2014/main" val="451134367"/>
                    </a:ext>
                  </a:extLst>
                </a:gridCol>
                <a:gridCol w="602835">
                  <a:extLst>
                    <a:ext uri="{9D8B030D-6E8A-4147-A177-3AD203B41FA5}">
                      <a16:colId xmlns:a16="http://schemas.microsoft.com/office/drawing/2014/main" val="3906468193"/>
                    </a:ext>
                  </a:extLst>
                </a:gridCol>
              </a:tblGrid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O</a:t>
                      </a:r>
                      <a:r>
                        <a:rPr lang="ja-JP" altLang="en-US" sz="1000" u="none" strike="noStrike" dirty="0">
                          <a:effectLst/>
                        </a:rPr>
                        <a:t>点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基準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①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②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③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1657649438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測定値</a:t>
                      </a:r>
                      <a:r>
                        <a:rPr lang="en-US" altLang="ja-JP" sz="1000" u="none" strike="noStrike">
                          <a:effectLst/>
                        </a:rPr>
                        <a:t>(</a:t>
                      </a:r>
                      <a:r>
                        <a:rPr lang="en-US" sz="1000" u="none" strike="noStrike">
                          <a:effectLst/>
                        </a:rPr>
                        <a:t>V)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0.200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0.202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0.264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0.167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0.141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2747078805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BG(V)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2438884086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測定値</a:t>
                      </a:r>
                      <a:r>
                        <a:rPr lang="en-US" altLang="ja-JP" sz="1000" u="none" strike="noStrike">
                          <a:effectLst/>
                        </a:rPr>
                        <a:t>-</a:t>
                      </a:r>
                      <a:r>
                        <a:rPr lang="en-US" sz="1000" u="none" strike="noStrike">
                          <a:effectLst/>
                        </a:rPr>
                        <a:t>BG(V)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0.197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0.200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0.262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0.165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0.139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1705170052"/>
                  </a:ext>
                </a:extLst>
              </a:tr>
              <a:tr h="2923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</a:rPr>
                        <a:t>相対反射光強度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1.33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0.84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0.71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3621299993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130021766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A</a:t>
                      </a:r>
                      <a:r>
                        <a:rPr lang="ja-JP" altLang="en-US" sz="1000" u="none" strike="noStrike" dirty="0">
                          <a:effectLst/>
                        </a:rPr>
                        <a:t>点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基準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①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②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③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216103124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測定値</a:t>
                      </a:r>
                      <a:r>
                        <a:rPr lang="en-US" altLang="ja-JP" sz="1000" u="none" strike="noStrike">
                          <a:effectLst/>
                        </a:rPr>
                        <a:t>(</a:t>
                      </a:r>
                      <a:r>
                        <a:rPr lang="en-US" sz="1000" u="none" strike="noStrike">
                          <a:effectLst/>
                        </a:rPr>
                        <a:t>V)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0.210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0.179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0.270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0.160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0.142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602087945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BG(V)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2402302073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測定値</a:t>
                      </a:r>
                      <a:r>
                        <a:rPr lang="en-US" altLang="ja-JP" sz="1000" u="none" strike="noStrike">
                          <a:effectLst/>
                        </a:rPr>
                        <a:t>-</a:t>
                      </a:r>
                      <a:r>
                        <a:rPr lang="en-US" sz="1000" u="none" strike="noStrike">
                          <a:effectLst/>
                        </a:rPr>
                        <a:t>BG(V)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0.207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0.176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0.267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0.157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0.139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2154782632"/>
                  </a:ext>
                </a:extLst>
              </a:tr>
              <a:tr h="2923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</a:rPr>
                        <a:t>相対反射光強度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0.85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1.29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0.76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0.67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386127934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4092584589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B</a:t>
                      </a:r>
                      <a:r>
                        <a:rPr lang="ja-JP" altLang="en-US" sz="1000" u="none" strike="noStrike" dirty="0">
                          <a:effectLst/>
                        </a:rPr>
                        <a:t>点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基準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①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②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③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1082722057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測定値</a:t>
                      </a:r>
                      <a:r>
                        <a:rPr lang="en-US" altLang="ja-JP" sz="1000" u="none" strike="noStrike">
                          <a:effectLst/>
                        </a:rPr>
                        <a:t>(</a:t>
                      </a:r>
                      <a:r>
                        <a:rPr lang="en-US" sz="1000" u="none" strike="noStrike">
                          <a:effectLst/>
                        </a:rPr>
                        <a:t>V)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0.518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0.544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0.630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0.379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0.251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3595540785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BG(V)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0.004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0.004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1873216388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測定値</a:t>
                      </a:r>
                      <a:r>
                        <a:rPr lang="en-US" altLang="ja-JP" sz="1000" u="none" strike="noStrike">
                          <a:effectLst/>
                        </a:rPr>
                        <a:t>-</a:t>
                      </a:r>
                      <a:r>
                        <a:rPr lang="en-US" sz="1000" u="none" strike="noStrike">
                          <a:effectLst/>
                        </a:rPr>
                        <a:t>BG(V)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0.514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0.540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0.627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0.376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0.249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1442227135"/>
                  </a:ext>
                </a:extLst>
              </a:tr>
              <a:tr h="2923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</a:rPr>
                        <a:t>相対反射光強度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1.05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1.22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0.73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0.48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2709395285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3550776126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C</a:t>
                      </a:r>
                      <a:r>
                        <a:rPr lang="ja-JP" altLang="en-US" sz="1000" u="none" strike="noStrike" dirty="0">
                          <a:effectLst/>
                        </a:rPr>
                        <a:t>点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基準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①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②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③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3645814684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 dirty="0">
                          <a:effectLst/>
                        </a:rPr>
                        <a:t>測定値</a:t>
                      </a:r>
                      <a:r>
                        <a:rPr lang="en-US" altLang="ja-JP" sz="1000" u="none" strike="noStrike" dirty="0">
                          <a:effectLst/>
                        </a:rPr>
                        <a:t>(</a:t>
                      </a:r>
                      <a:r>
                        <a:rPr lang="en-US" sz="1000" u="none" strike="noStrike" dirty="0">
                          <a:effectLst/>
                        </a:rPr>
                        <a:t>V)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0.521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0.468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0.450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0.384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0.456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1615681903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BG(V)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0.001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0.001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3193860169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 dirty="0">
                          <a:effectLst/>
                        </a:rPr>
                        <a:t>測定値</a:t>
                      </a:r>
                      <a:r>
                        <a:rPr lang="en-US" altLang="ja-JP" sz="1000" u="none" strike="noStrike" dirty="0">
                          <a:effectLst/>
                        </a:rPr>
                        <a:t>-</a:t>
                      </a:r>
                      <a:r>
                        <a:rPr lang="en-US" sz="1000" u="none" strike="noStrike" dirty="0">
                          <a:effectLst/>
                        </a:rPr>
                        <a:t>BG(V)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0.519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0.466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0.449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0.383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0.454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3355524970"/>
                  </a:ext>
                </a:extLst>
              </a:tr>
              <a:tr h="2923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 dirty="0">
                          <a:effectLst/>
                        </a:rPr>
                        <a:t>相対反射光強度</a:t>
                      </a:r>
                      <a:endParaRPr lang="zh-TW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0.90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0.87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0.74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0.87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1176575615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1398474792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D</a:t>
                      </a:r>
                      <a:r>
                        <a:rPr lang="ja-JP" altLang="en-US" sz="1000" u="none" strike="noStrike" dirty="0">
                          <a:effectLst/>
                        </a:rPr>
                        <a:t>点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基準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①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②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③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test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565491887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 dirty="0">
                          <a:effectLst/>
                        </a:rPr>
                        <a:t>測定値</a:t>
                      </a:r>
                      <a:r>
                        <a:rPr lang="en-US" altLang="ja-JP" sz="1000" u="none" strike="noStrike" dirty="0">
                          <a:effectLst/>
                        </a:rPr>
                        <a:t>(</a:t>
                      </a:r>
                      <a:r>
                        <a:rPr lang="en-US" sz="1000" u="none" strike="noStrike" dirty="0">
                          <a:effectLst/>
                        </a:rPr>
                        <a:t>V)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0.532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0.392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0.428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0.391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0.316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3687010638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BG(V)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0.002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944700868"/>
                  </a:ext>
                </a:extLst>
              </a:tr>
              <a:tr h="16674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00" u="none" strike="noStrike">
                          <a:effectLst/>
                        </a:rPr>
                        <a:t>測定値</a:t>
                      </a:r>
                      <a:r>
                        <a:rPr lang="en-US" altLang="ja-JP" sz="1000" u="none" strike="noStrike">
                          <a:effectLst/>
                        </a:rPr>
                        <a:t>-</a:t>
                      </a:r>
                      <a:r>
                        <a:rPr lang="en-US" sz="1000" u="none" strike="noStrike">
                          <a:effectLst/>
                        </a:rPr>
                        <a:t>BG(V)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0.530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0.390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0.426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0.389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0.314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1266439152"/>
                  </a:ext>
                </a:extLst>
              </a:tr>
              <a:tr h="29238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000" u="none" strike="noStrike">
                          <a:effectLst/>
                        </a:rPr>
                        <a:t>相対反射光強度</a:t>
                      </a:r>
                      <a:endParaRPr lang="zh-TW" altLang="en-US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1.00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0.74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0.80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>
                          <a:effectLst/>
                        </a:rPr>
                        <a:t>0.73 </a:t>
                      </a:r>
                      <a:endParaRPr lang="en-US" altLang="ja-JP" sz="10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00" u="none" strike="noStrike" dirty="0">
                          <a:effectLst/>
                        </a:rPr>
                        <a:t>0.59 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684" marR="6684" marT="6684" marB="0" anchor="ctr"/>
                </a:tc>
                <a:extLst>
                  <a:ext uri="{0D108BD9-81ED-4DB2-BD59-A6C34878D82A}">
                    <a16:rowId xmlns:a16="http://schemas.microsoft.com/office/drawing/2014/main" val="218348200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43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78C9DE92-CA22-C0BA-6940-8AE9BCCAB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357197"/>
              </p:ext>
            </p:extLst>
          </p:nvPr>
        </p:nvGraphicFramePr>
        <p:xfrm>
          <a:off x="6248575" y="1257759"/>
          <a:ext cx="3944868" cy="5463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0693">
                  <a:extLst>
                    <a:ext uri="{9D8B030D-6E8A-4147-A177-3AD203B41FA5}">
                      <a16:colId xmlns:a16="http://schemas.microsoft.com/office/drawing/2014/main" val="3427672050"/>
                    </a:ext>
                  </a:extLst>
                </a:gridCol>
                <a:gridCol w="602835">
                  <a:extLst>
                    <a:ext uri="{9D8B030D-6E8A-4147-A177-3AD203B41FA5}">
                      <a16:colId xmlns:a16="http://schemas.microsoft.com/office/drawing/2014/main" val="368242689"/>
                    </a:ext>
                  </a:extLst>
                </a:gridCol>
                <a:gridCol w="602835">
                  <a:extLst>
                    <a:ext uri="{9D8B030D-6E8A-4147-A177-3AD203B41FA5}">
                      <a16:colId xmlns:a16="http://schemas.microsoft.com/office/drawing/2014/main" val="2954141308"/>
                    </a:ext>
                  </a:extLst>
                </a:gridCol>
                <a:gridCol w="602835">
                  <a:extLst>
                    <a:ext uri="{9D8B030D-6E8A-4147-A177-3AD203B41FA5}">
                      <a16:colId xmlns:a16="http://schemas.microsoft.com/office/drawing/2014/main" val="2377829014"/>
                    </a:ext>
                  </a:extLst>
                </a:gridCol>
                <a:gridCol w="602835">
                  <a:extLst>
                    <a:ext uri="{9D8B030D-6E8A-4147-A177-3AD203B41FA5}">
                      <a16:colId xmlns:a16="http://schemas.microsoft.com/office/drawing/2014/main" val="2702942638"/>
                    </a:ext>
                  </a:extLst>
                </a:gridCol>
                <a:gridCol w="602835">
                  <a:extLst>
                    <a:ext uri="{9D8B030D-6E8A-4147-A177-3AD203B41FA5}">
                      <a16:colId xmlns:a16="http://schemas.microsoft.com/office/drawing/2014/main" val="538822117"/>
                    </a:ext>
                  </a:extLst>
                </a:gridCol>
              </a:tblGrid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 dirty="0">
                          <a:effectLst/>
                        </a:rPr>
                        <a:t>A</a:t>
                      </a:r>
                      <a:r>
                        <a:rPr lang="ja-JP" altLang="en-US" sz="700" u="none" strike="noStrike" dirty="0">
                          <a:effectLst/>
                        </a:rPr>
                        <a:t>点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>
                          <a:effectLst/>
                        </a:rPr>
                        <a:t>基準</a:t>
                      </a:r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2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3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4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3842897515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 dirty="0">
                          <a:effectLst/>
                        </a:rPr>
                        <a:t>測定値</a:t>
                      </a:r>
                      <a:r>
                        <a:rPr lang="en-US" altLang="ja-JP" sz="700" u="none" strike="noStrike" dirty="0">
                          <a:effectLst/>
                        </a:rPr>
                        <a:t>(</a:t>
                      </a:r>
                      <a:r>
                        <a:rPr lang="en-US" sz="700" u="none" strike="noStrike" dirty="0">
                          <a:effectLst/>
                        </a:rPr>
                        <a:t>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0.516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0.603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0.597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0.413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0.403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2876252022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BG(V)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2238372281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 dirty="0">
                          <a:effectLst/>
                        </a:rPr>
                        <a:t>測定値</a:t>
                      </a:r>
                      <a:r>
                        <a:rPr lang="en-US" altLang="ja-JP" sz="700" u="none" strike="noStrike" dirty="0">
                          <a:effectLst/>
                        </a:rPr>
                        <a:t>-</a:t>
                      </a:r>
                      <a:r>
                        <a:rPr lang="en-US" sz="700" u="none" strike="noStrike" dirty="0">
                          <a:effectLst/>
                        </a:rPr>
                        <a:t>BG(V)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0.514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0.601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0.595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0.411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0.401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883187402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700" u="none" strike="noStrike" dirty="0">
                          <a:effectLst/>
                        </a:rPr>
                        <a:t>相対反射光強度</a:t>
                      </a:r>
                      <a:endParaRPr lang="zh-TW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1.00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1.17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1.16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0.80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0.78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1839324078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2201392129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O</a:t>
                      </a:r>
                      <a:r>
                        <a:rPr lang="ja-JP" altLang="en-US" sz="700" u="none" strike="noStrike" dirty="0">
                          <a:effectLst/>
                        </a:rPr>
                        <a:t>点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>
                          <a:effectLst/>
                        </a:rPr>
                        <a:t>基準</a:t>
                      </a:r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2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3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4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1707204153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 dirty="0">
                          <a:effectLst/>
                        </a:rPr>
                        <a:t>測定値</a:t>
                      </a:r>
                      <a:r>
                        <a:rPr lang="en-US" altLang="ja-JP" sz="700" u="none" strike="noStrike" dirty="0">
                          <a:effectLst/>
                        </a:rPr>
                        <a:t>(</a:t>
                      </a:r>
                      <a:r>
                        <a:rPr lang="en-US" sz="700" u="none" strike="noStrike" dirty="0">
                          <a:effectLst/>
                        </a:rPr>
                        <a:t>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0.563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0.664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0.621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0.540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0.532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4203136243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BG(V)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0.001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3819092529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 dirty="0">
                          <a:effectLst/>
                        </a:rPr>
                        <a:t>測定値</a:t>
                      </a:r>
                      <a:r>
                        <a:rPr lang="en-US" altLang="ja-JP" sz="700" u="none" strike="noStrike" dirty="0">
                          <a:effectLst/>
                        </a:rPr>
                        <a:t>-</a:t>
                      </a:r>
                      <a:r>
                        <a:rPr lang="en-US" sz="700" u="none" strike="noStrike" dirty="0">
                          <a:effectLst/>
                        </a:rPr>
                        <a:t>BG(V)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0.562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0.662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0.619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0.538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0.530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1170397030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700" u="none" strike="noStrike" dirty="0">
                          <a:effectLst/>
                        </a:rPr>
                        <a:t>相対反射光強度</a:t>
                      </a:r>
                      <a:endParaRPr lang="zh-TW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1.00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1.18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1.10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0.96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0.94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51573098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2136736958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 dirty="0">
                          <a:effectLst/>
                        </a:rPr>
                        <a:t>B</a:t>
                      </a:r>
                      <a:r>
                        <a:rPr lang="ja-JP" altLang="en-US" sz="700" u="none" strike="noStrike" dirty="0">
                          <a:effectLst/>
                        </a:rPr>
                        <a:t>点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>
                          <a:effectLst/>
                        </a:rPr>
                        <a:t>基準</a:t>
                      </a:r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2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3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4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773307248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 dirty="0">
                          <a:effectLst/>
                        </a:rPr>
                        <a:t>測定値</a:t>
                      </a:r>
                      <a:r>
                        <a:rPr lang="en-US" altLang="ja-JP" sz="700" u="none" strike="noStrike" dirty="0">
                          <a:effectLst/>
                        </a:rPr>
                        <a:t>(</a:t>
                      </a:r>
                      <a:r>
                        <a:rPr lang="en-US" sz="700" u="none" strike="noStrike" dirty="0">
                          <a:effectLst/>
                        </a:rPr>
                        <a:t>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0.518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0.562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0.606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0.349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0.468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706562728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BG(V)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0.004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1865792657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 dirty="0">
                          <a:effectLst/>
                        </a:rPr>
                        <a:t>測定値</a:t>
                      </a:r>
                      <a:r>
                        <a:rPr lang="en-US" altLang="ja-JP" sz="700" u="none" strike="noStrike" dirty="0">
                          <a:effectLst/>
                        </a:rPr>
                        <a:t>-</a:t>
                      </a:r>
                      <a:r>
                        <a:rPr lang="en-US" sz="700" u="none" strike="noStrike" dirty="0">
                          <a:effectLst/>
                        </a:rPr>
                        <a:t>BG(V)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0.514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0.560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0.604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0.347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0.466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551786436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700" u="none" strike="noStrike" dirty="0">
                          <a:effectLst/>
                        </a:rPr>
                        <a:t>相対反射光強度</a:t>
                      </a:r>
                      <a:endParaRPr lang="zh-TW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1.00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1.09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1.18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0.68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0.91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1212149507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3357874926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 dirty="0">
                          <a:effectLst/>
                        </a:rPr>
                        <a:t>C</a:t>
                      </a:r>
                      <a:r>
                        <a:rPr lang="ja-JP" altLang="en-US" sz="700" u="none" strike="noStrike" dirty="0">
                          <a:effectLst/>
                        </a:rPr>
                        <a:t>点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>
                          <a:effectLst/>
                        </a:rPr>
                        <a:t>基準</a:t>
                      </a:r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2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3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4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279719125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 dirty="0">
                          <a:effectLst/>
                        </a:rPr>
                        <a:t>測定値</a:t>
                      </a:r>
                      <a:r>
                        <a:rPr lang="en-US" altLang="ja-JP" sz="700" u="none" strike="noStrike" dirty="0">
                          <a:effectLst/>
                        </a:rPr>
                        <a:t>(</a:t>
                      </a:r>
                      <a:r>
                        <a:rPr lang="en-US" sz="700" u="none" strike="noStrike" dirty="0">
                          <a:effectLst/>
                        </a:rPr>
                        <a:t>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0.521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0.570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0.560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0.327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0.423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2843199891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BG(V)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0.001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2334864708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 dirty="0">
                          <a:effectLst/>
                        </a:rPr>
                        <a:t>測定値</a:t>
                      </a:r>
                      <a:r>
                        <a:rPr lang="en-US" altLang="ja-JP" sz="700" u="none" strike="noStrike" dirty="0">
                          <a:effectLst/>
                        </a:rPr>
                        <a:t>-</a:t>
                      </a:r>
                      <a:r>
                        <a:rPr lang="en-US" sz="700" u="none" strike="noStrike" dirty="0">
                          <a:effectLst/>
                        </a:rPr>
                        <a:t>BG(V)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0.519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0.568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0.558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0.325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0.422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1877511824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700" u="none" strike="noStrike" dirty="0">
                          <a:effectLst/>
                        </a:rPr>
                        <a:t>相対反射光強度</a:t>
                      </a:r>
                      <a:endParaRPr lang="zh-TW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1.00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1.09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1.08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0.63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0.81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1668845280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4204660930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 dirty="0">
                          <a:effectLst/>
                        </a:rPr>
                        <a:t>D</a:t>
                      </a:r>
                      <a:r>
                        <a:rPr lang="ja-JP" altLang="en-US" sz="700" u="none" strike="noStrike" dirty="0">
                          <a:effectLst/>
                        </a:rPr>
                        <a:t>点</a:t>
                      </a:r>
                      <a:endParaRPr lang="ja-JP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>
                          <a:effectLst/>
                        </a:rPr>
                        <a:t>基準</a:t>
                      </a:r>
                      <a:endParaRPr lang="ja-JP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2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3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4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1634353669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>
                          <a:effectLst/>
                        </a:rPr>
                        <a:t>測定値</a:t>
                      </a:r>
                      <a:r>
                        <a:rPr lang="en-US" altLang="ja-JP" sz="700" u="none" strike="noStrike">
                          <a:effectLst/>
                        </a:rPr>
                        <a:t>(</a:t>
                      </a:r>
                      <a:r>
                        <a:rPr lang="en-US" sz="700" u="none" strike="noStrike">
                          <a:effectLst/>
                        </a:rPr>
                        <a:t>V)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0.532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0.666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0.566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0.462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0.536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848756048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BG(V)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0.002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3786618513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700" u="none" strike="noStrike">
                          <a:effectLst/>
                        </a:rPr>
                        <a:t>測定値</a:t>
                      </a:r>
                      <a:r>
                        <a:rPr lang="en-US" altLang="ja-JP" sz="700" u="none" strike="noStrike">
                          <a:effectLst/>
                        </a:rPr>
                        <a:t>-</a:t>
                      </a:r>
                      <a:r>
                        <a:rPr lang="en-US" sz="700" u="none" strike="noStrike">
                          <a:effectLst/>
                        </a:rPr>
                        <a:t>BG(V)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0.530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0.664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0.564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0.460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0.534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4278272287"/>
                  </a:ext>
                </a:extLst>
              </a:tr>
              <a:tr h="1884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700" u="none" strike="noStrike">
                          <a:effectLst/>
                        </a:rPr>
                        <a:t>相対反射光強度</a:t>
                      </a:r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1.00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1.25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1.06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>
                          <a:effectLst/>
                        </a:rPr>
                        <a:t>0.87 </a:t>
                      </a:r>
                      <a:endParaRPr lang="en-US" altLang="ja-JP" sz="7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700" u="none" strike="noStrike" dirty="0">
                          <a:effectLst/>
                        </a:rPr>
                        <a:t>1.01 </a:t>
                      </a:r>
                      <a:endParaRPr lang="en-US" altLang="ja-JP" sz="7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5002" marR="5002" marT="5002" marB="0" anchor="ctr"/>
                </a:tc>
                <a:extLst>
                  <a:ext uri="{0D108BD9-81ED-4DB2-BD59-A6C34878D82A}">
                    <a16:rowId xmlns:a16="http://schemas.microsoft.com/office/drawing/2014/main" val="363973881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690E12-B2B2-A0B3-4943-BD7DCFD2A95A}"/>
              </a:ext>
            </a:extLst>
          </p:cNvPr>
          <p:cNvSpPr txBox="1"/>
          <p:nvPr/>
        </p:nvSpPr>
        <p:spPr>
          <a:xfrm>
            <a:off x="983226" y="93977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Ⅱ】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73325A2-C6F6-200E-B149-B5EC4E82C646}"/>
              </a:ext>
            </a:extLst>
          </p:cNvPr>
          <p:cNvSpPr txBox="1"/>
          <p:nvPr/>
        </p:nvSpPr>
        <p:spPr>
          <a:xfrm>
            <a:off x="6122126" y="93977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Ⅲ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0329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EDD8D-B4D3-4463-4EC3-1B73B0481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C54A9C-F579-DC98-FF42-E49E1688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ミニチェンバーでの性能評価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F0A021-37E3-7905-A9BF-0F716FCC4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BCA08E-7C74-5D99-8F5A-C8B7871D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0BB53BC-8BE3-B635-E8B2-D511FF134C2F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6EF7B12-9870-1DAA-FC4E-ED13B06807A3}"/>
              </a:ext>
            </a:extLst>
          </p:cNvPr>
          <p:cNvCxnSpPr>
            <a:cxnSpLocks/>
          </p:cNvCxnSpPr>
          <p:nvPr/>
        </p:nvCxnSpPr>
        <p:spPr>
          <a:xfrm>
            <a:off x="6237514" y="846244"/>
            <a:ext cx="0" cy="27228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B4328C1-B4B3-8E48-7C5D-FADE39DFA75D}"/>
              </a:ext>
            </a:extLst>
          </p:cNvPr>
          <p:cNvSpPr txBox="1"/>
          <p:nvPr/>
        </p:nvSpPr>
        <p:spPr>
          <a:xfrm>
            <a:off x="368865" y="905688"/>
            <a:ext cx="57024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【setup 1】</a:t>
            </a: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検出光量比ピークは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0.141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(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予想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 0.0917)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 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p.e.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ゲインの誤差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2.52 %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統計誤差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0.33 %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を考慮すると、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検出光量比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 0.141 ±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</a:p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731DC9B-3B71-B3A9-9814-EC26394D93F2}"/>
              </a:ext>
            </a:extLst>
          </p:cNvPr>
          <p:cNvSpPr txBox="1"/>
          <p:nvPr/>
        </p:nvSpPr>
        <p:spPr>
          <a:xfrm>
            <a:off x="6403733" y="846244"/>
            <a:ext cx="5702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【setup 2】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検出光量比ピークは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0.145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(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予想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 0.0898)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 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p.e.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ゲインの誤差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2.52 %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統計誤差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0.31 %</a:t>
            </a: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を考慮すると、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検出光量比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: 0.145 ±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0.004</a:t>
            </a:r>
          </a:p>
          <a:p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993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CFDF9-83CA-C01F-B41C-4E425EB92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8D2119-D021-A4AA-BCD1-6FA7B1610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試作機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でのシンチレーション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検出効率評価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D8ED8D-A030-32F1-8AAA-90C542F90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とのシンチレーション検出効率の比較による性能評価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 2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つを取り外し、新型シンチレーション検出器の実装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1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2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の二種類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Xe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6.6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気圧、ドリフト電場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34.3 V/cm/bar </a:t>
            </a:r>
            <a:r>
              <a:rPr lang="ja-JP" altLang="en-US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EL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電場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2.12 kV/cm/bar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の環境下で測定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放電のため、目標電圧は達成できず。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EL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過程と電子のドリフトに十分な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 電圧を印加。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4DAEFC-6762-0CC7-DA0C-7A85EDBB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FDA57CCA-C1EC-2E49-0C39-6B4A8F14E9AF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 descr="屋内, 座る, 記号, 飛行機 が含まれている画像&#10;&#10;自動的に生成された説明">
            <a:extLst>
              <a:ext uri="{FF2B5EF4-FFF2-40B4-BE49-F238E27FC236}">
                <a16:creationId xmlns:a16="http://schemas.microsoft.com/office/drawing/2014/main" id="{30A49CBE-9DE7-D3FF-14B7-51C2F5381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21" y="1029628"/>
            <a:ext cx="2571119" cy="222116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EE4175-41A0-890A-0166-49DAD0848D98}"/>
              </a:ext>
            </a:extLst>
          </p:cNvPr>
          <p:cNvSpPr txBox="1"/>
          <p:nvPr/>
        </p:nvSpPr>
        <p:spPr>
          <a:xfrm>
            <a:off x="8943300" y="3250788"/>
            <a:ext cx="324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180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L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試作機に実装した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シンチレーション検出器。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右 </a:t>
            </a:r>
            <a:r>
              <a:rPr lang="en-US" altLang="ja-JP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: setup 1   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左 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: setup 2</a:t>
            </a:r>
          </a:p>
        </p:txBody>
      </p:sp>
    </p:spTree>
    <p:extLst>
      <p:ext uri="{BB962C8B-B14F-4D97-AF65-F5344CB8AC3E}">
        <p14:creationId xmlns:p14="http://schemas.microsoft.com/office/powerpoint/2010/main" val="8195440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8BA75-602F-9BB4-281B-D1535D121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D553D2-2E37-4482-AC12-1200F9272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検出効率評価</a:t>
            </a:r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試作機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98778B-62B9-4A3F-6D8D-6CB82530B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キセノンガス導入後、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1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の信号が確認できず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2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のみ運用し、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との比較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取得した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波形データにノイズが多く存在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FF7F8D-D23D-34E2-9C40-5173CABE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3606C3E-FC10-5193-77D6-6488AF177F5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826089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97F70F18-57BA-0ED8-8C7B-525FC8666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" y="2500215"/>
            <a:ext cx="10416222" cy="371961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EA93D1-A5B8-9BC0-3871-E995AE07DA14}"/>
              </a:ext>
            </a:extLst>
          </p:cNvPr>
          <p:cNvSpPr txBox="1"/>
          <p:nvPr/>
        </p:nvSpPr>
        <p:spPr>
          <a:xfrm>
            <a:off x="1076325" y="6316761"/>
            <a:ext cx="10086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▲ </a:t>
            </a:r>
            <a:r>
              <a:rPr lang="en-US" altLang="ja-JP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PMT 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とシンチレーション検出器の波形の例。</a:t>
            </a:r>
            <a:r>
              <a:rPr lang="en-US" altLang="ja-JP" sz="1400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</a:t>
            </a:r>
            <a:r>
              <a:rPr lang="en-US" altLang="ja-JP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0, 1, 3, 5, 6 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</a:t>
            </a:r>
            <a:r>
              <a:rPr lang="en-US" altLang="ja-JP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PMT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信号、 </a:t>
            </a:r>
            <a:r>
              <a:rPr lang="en-US" altLang="ja-JP" sz="1400" dirty="0" err="1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</a:t>
            </a:r>
            <a:r>
              <a:rPr lang="en-US" altLang="ja-JP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2 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 </a:t>
            </a:r>
            <a:r>
              <a:rPr lang="en-US" altLang="ja-JP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setup 2 </a:t>
            </a:r>
            <a:r>
              <a:rPr lang="ja-JP" altLang="en-US" sz="14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の信号である。</a:t>
            </a:r>
            <a:endParaRPr lang="en-US" altLang="ja-JP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275EF1D-D7A7-7B8F-9CC3-2A4040D03F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049"/>
          <a:stretch/>
        </p:blipFill>
        <p:spPr>
          <a:xfrm>
            <a:off x="8905403" y="78105"/>
            <a:ext cx="2834008" cy="232317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AF5932-78CC-508B-E2EE-5AD1B1442C92}"/>
              </a:ext>
            </a:extLst>
          </p:cNvPr>
          <p:cNvSpPr txBox="1"/>
          <p:nvPr/>
        </p:nvSpPr>
        <p:spPr>
          <a:xfrm>
            <a:off x="5123249" y="3659693"/>
            <a:ext cx="77136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2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2E24618-C637-5EC0-0DA2-243A8C39A5D5}"/>
              </a:ext>
            </a:extLst>
          </p:cNvPr>
          <p:cNvSpPr txBox="1"/>
          <p:nvPr/>
        </p:nvSpPr>
        <p:spPr>
          <a:xfrm>
            <a:off x="2551303" y="3659693"/>
            <a:ext cx="77136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C77AF8-8250-CB1A-91FB-B0C0480EFDC9}"/>
              </a:ext>
            </a:extLst>
          </p:cNvPr>
          <p:cNvSpPr txBox="1"/>
          <p:nvPr/>
        </p:nvSpPr>
        <p:spPr>
          <a:xfrm>
            <a:off x="10308712" y="3659693"/>
            <a:ext cx="77136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1D43DA-0436-5BF8-711B-CAA1CFFE540C}"/>
              </a:ext>
            </a:extLst>
          </p:cNvPr>
          <p:cNvSpPr txBox="1"/>
          <p:nvPr/>
        </p:nvSpPr>
        <p:spPr>
          <a:xfrm>
            <a:off x="5123249" y="5659114"/>
            <a:ext cx="77136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E2AF4C5-CCFD-C061-BF37-3D092189C937}"/>
              </a:ext>
            </a:extLst>
          </p:cNvPr>
          <p:cNvSpPr txBox="1"/>
          <p:nvPr/>
        </p:nvSpPr>
        <p:spPr>
          <a:xfrm>
            <a:off x="7745471" y="5700756"/>
            <a:ext cx="77136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</a:t>
            </a:r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9F7F671-DB2D-96D1-A3B1-93675C750882}"/>
              </a:ext>
            </a:extLst>
          </p:cNvPr>
          <p:cNvSpPr txBox="1"/>
          <p:nvPr/>
        </p:nvSpPr>
        <p:spPr>
          <a:xfrm>
            <a:off x="7915435" y="3818733"/>
            <a:ext cx="91723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2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27346D2-C654-1EFB-248E-14A98DA634B1}"/>
              </a:ext>
            </a:extLst>
          </p:cNvPr>
          <p:cNvSpPr/>
          <p:nvPr/>
        </p:nvSpPr>
        <p:spPr>
          <a:xfrm>
            <a:off x="8686800" y="4399650"/>
            <a:ext cx="2667000" cy="1820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609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11872-F3D4-9326-3E94-B6A2374C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554031-D0F3-624E-8DF8-B0BFE10B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検出効率評価</a:t>
            </a:r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試作機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7AB8F87-5435-5503-1BB9-95612CF74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測定後にチェンバー内を確認したところ、金属ネジが脱落していた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脱落箇所と放電時の発光箇所が一致。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カソード電圧印加時の放電や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のノイズの原因と考えられる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キセノンガス導入後、 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setup 1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の信号が確認できなくなった原因は不明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放電や、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MPPC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のピンの接触不良の可能性を考慮しつつ、今後調査する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今後、本測定での問題点を改善したうえで、再度データ取得予定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8A1351-6487-3C2E-7559-916568B6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A9708E35-B145-6E94-75F3-DAE211B99047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74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08DA5-27D1-D946-0421-18CA91A21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F926C7-BCB4-D5E7-A88E-A8EAC3F5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シーソー機構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135EF4-A7D5-E946-1F22-7456CFEBC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粒子反粒子が同一である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(=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マヨラナ粒子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場合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 &gt;&gt; m </a:t>
            </a: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M :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マヨラナ質量成分　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m :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ディラック質量成分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069DDC-3535-370A-06A3-80A852FF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F6CE065-6D8E-8B52-17F6-3574929835BA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3658175C-8BE4-EC36-07F9-A32AF9990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955" y="2910350"/>
            <a:ext cx="1974533" cy="91674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7799E69-211B-0BA6-874F-790FFC094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772" y="3980946"/>
            <a:ext cx="3594228" cy="91674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6D7D6B1-8625-1F36-EA05-F51EC4B87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566" y="3742412"/>
            <a:ext cx="2500101" cy="1241308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A515DC55-C1DE-C5BF-B25A-E4284B6DE36A}"/>
              </a:ext>
            </a:extLst>
          </p:cNvPr>
          <p:cNvSpPr/>
          <p:nvPr/>
        </p:nvSpPr>
        <p:spPr>
          <a:xfrm>
            <a:off x="6331834" y="4311447"/>
            <a:ext cx="367164" cy="1892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ドーナツ 9">
            <a:extLst>
              <a:ext uri="{FF2B5EF4-FFF2-40B4-BE49-F238E27FC236}">
                <a16:creationId xmlns:a16="http://schemas.microsoft.com/office/drawing/2014/main" id="{212E9258-E1B6-9445-E018-801A82FE8C66}"/>
              </a:ext>
            </a:extLst>
          </p:cNvPr>
          <p:cNvSpPr/>
          <p:nvPr/>
        </p:nvSpPr>
        <p:spPr>
          <a:xfrm>
            <a:off x="7039897" y="4102226"/>
            <a:ext cx="531837" cy="545301"/>
          </a:xfrm>
          <a:prstGeom prst="donut">
            <a:avLst>
              <a:gd name="adj" fmla="val 32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D1F3AA9-8EB4-B733-1DD9-90C32C0431D3}"/>
              </a:ext>
            </a:extLst>
          </p:cNvPr>
          <p:cNvSpPr txBox="1"/>
          <p:nvPr/>
        </p:nvSpPr>
        <p:spPr>
          <a:xfrm>
            <a:off x="6179568" y="373765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ニュートリノ質量</a:t>
            </a:r>
          </a:p>
        </p:txBody>
      </p:sp>
      <p:sp>
        <p:nvSpPr>
          <p:cNvPr id="17" name="ドーナツ 9">
            <a:extLst>
              <a:ext uri="{FF2B5EF4-FFF2-40B4-BE49-F238E27FC236}">
                <a16:creationId xmlns:a16="http://schemas.microsoft.com/office/drawing/2014/main" id="{CF3E4604-DF5E-4CE0-A549-E43EE662D12E}"/>
              </a:ext>
            </a:extLst>
          </p:cNvPr>
          <p:cNvSpPr/>
          <p:nvPr/>
        </p:nvSpPr>
        <p:spPr>
          <a:xfrm>
            <a:off x="8372168" y="4439319"/>
            <a:ext cx="531837" cy="545301"/>
          </a:xfrm>
          <a:prstGeom prst="donut">
            <a:avLst>
              <a:gd name="adj" fmla="val 32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BA000A2-DFE1-B2FC-8C51-5EDDB8F54B9D}"/>
              </a:ext>
            </a:extLst>
          </p:cNvPr>
          <p:cNvSpPr txBox="1"/>
          <p:nvPr/>
        </p:nvSpPr>
        <p:spPr>
          <a:xfrm>
            <a:off x="8433137" y="5080251"/>
            <a:ext cx="27238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↑非常に重い</a:t>
            </a:r>
            <a:endParaRPr kumimoji="1" lang="en-US" altLang="ja-JP" dirty="0"/>
          </a:p>
          <a:p>
            <a:r>
              <a:rPr lang="ja-JP" altLang="en-US" dirty="0"/>
              <a:t>物質粒子への崩壊確率と</a:t>
            </a:r>
            <a:endParaRPr lang="en-US" altLang="ja-JP" dirty="0"/>
          </a:p>
          <a:p>
            <a:r>
              <a:rPr kumimoji="1" lang="ja-JP" altLang="en-US" dirty="0"/>
              <a:t>反物質への崩壊確率が</a:t>
            </a:r>
            <a:endParaRPr kumimoji="1" lang="en-US" altLang="ja-JP" dirty="0"/>
          </a:p>
          <a:p>
            <a:r>
              <a:rPr lang="ja-JP" altLang="en-US" dirty="0"/>
              <a:t>異なる可能性がある</a:t>
            </a:r>
            <a:endParaRPr lang="en-US" altLang="ja-JP" dirty="0"/>
          </a:p>
          <a:p>
            <a:r>
              <a:rPr kumimoji="1" lang="ja-JP" altLang="en-US" dirty="0"/>
              <a:t>⇒レプトジェネシス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5F64E87-2A6D-025B-5276-C2217A20AA2E}"/>
              </a:ext>
            </a:extLst>
          </p:cNvPr>
          <p:cNvSpPr txBox="1"/>
          <p:nvPr/>
        </p:nvSpPr>
        <p:spPr>
          <a:xfrm>
            <a:off x="1339163" y="5051542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サハロフの三条件</a:t>
            </a:r>
            <a:endParaRPr lang="en-US" altLang="ja-JP" dirty="0"/>
          </a:p>
          <a:p>
            <a:r>
              <a:rPr kumimoji="1" lang="ja-JP" altLang="en-US" dirty="0"/>
              <a:t>・</a:t>
            </a:r>
            <a:r>
              <a:rPr kumimoji="1" lang="en-US" altLang="ja-JP" dirty="0"/>
              <a:t>CP </a:t>
            </a:r>
            <a:r>
              <a:rPr kumimoji="1" lang="ja-JP" altLang="en-US" dirty="0"/>
              <a:t>の破れ</a:t>
            </a:r>
            <a:endParaRPr kumimoji="1" lang="en-US" altLang="ja-JP" dirty="0"/>
          </a:p>
          <a:p>
            <a:r>
              <a:rPr lang="ja-JP" altLang="en-US" dirty="0"/>
              <a:t>・</a:t>
            </a:r>
            <a:r>
              <a:rPr lang="en-US" altLang="ja-JP" dirty="0"/>
              <a:t>B(-L)</a:t>
            </a:r>
            <a:r>
              <a:rPr lang="ja-JP" altLang="en-US" dirty="0"/>
              <a:t>の破れ</a:t>
            </a:r>
            <a:endParaRPr lang="en-US" altLang="ja-JP" dirty="0"/>
          </a:p>
          <a:p>
            <a:r>
              <a:rPr kumimoji="1" lang="ja-JP" altLang="en-US" dirty="0"/>
              <a:t>・熱非平衡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04791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FAD0FBF3-0F06-16D5-0841-B465B7F9E694}"/>
              </a:ext>
            </a:extLst>
          </p:cNvPr>
          <p:cNvSpPr/>
          <p:nvPr/>
        </p:nvSpPr>
        <p:spPr>
          <a:xfrm>
            <a:off x="2615008" y="1186199"/>
            <a:ext cx="1944183" cy="4510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79161172-BFBE-6569-1339-338747F9F0B1}"/>
              </a:ext>
            </a:extLst>
          </p:cNvPr>
          <p:cNvSpPr/>
          <p:nvPr/>
        </p:nvSpPr>
        <p:spPr>
          <a:xfrm>
            <a:off x="2687308" y="1789471"/>
            <a:ext cx="1829886" cy="24902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en-US" altLang="ja-JP" sz="32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GasXe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シンチ光検出器開発ロードマップ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49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193092E-692B-EEC0-5E16-E03AEE0F42CA}"/>
              </a:ext>
            </a:extLst>
          </p:cNvPr>
          <p:cNvSpPr/>
          <p:nvPr/>
        </p:nvSpPr>
        <p:spPr>
          <a:xfrm>
            <a:off x="2729305" y="2285559"/>
            <a:ext cx="1715588" cy="5254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コーティング実験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8BDAF2E-98E8-933F-8295-BB3BDBDAFF7A}"/>
              </a:ext>
            </a:extLst>
          </p:cNvPr>
          <p:cNvSpPr/>
          <p:nvPr/>
        </p:nvSpPr>
        <p:spPr>
          <a:xfrm>
            <a:off x="2744457" y="3256975"/>
            <a:ext cx="1715588" cy="7079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アクリル</a:t>
            </a:r>
          </a:p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コーティング面</a:t>
            </a:r>
          </a:p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粗さ＆反射率評価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B8A02EEE-6C00-6EB5-AE26-B355710D4BC5}"/>
              </a:ext>
            </a:extLst>
          </p:cNvPr>
          <p:cNvSpPr/>
          <p:nvPr/>
        </p:nvSpPr>
        <p:spPr>
          <a:xfrm>
            <a:off x="2744457" y="4677722"/>
            <a:ext cx="1715588" cy="7432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層構造の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シンチ光検出器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製作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89B0C693-5C24-C9F0-EBAC-0BE5BF19F46B}"/>
              </a:ext>
            </a:extLst>
          </p:cNvPr>
          <p:cNvSpPr/>
          <p:nvPr/>
        </p:nvSpPr>
        <p:spPr>
          <a:xfrm>
            <a:off x="10149452" y="2366739"/>
            <a:ext cx="1913424" cy="108257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AXEL1000L</a:t>
            </a:r>
          </a:p>
          <a:p>
            <a:pPr algn="ctr"/>
            <a:r>
              <a:rPr lang="en-US" altLang="ja-JP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TPC</a:t>
            </a:r>
            <a:r>
              <a:rPr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への実装</a:t>
            </a:r>
            <a:endParaRPr lang="en-US" altLang="ja-JP" sz="2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4F51CD1E-8499-72A7-0F64-FB95CD555175}"/>
              </a:ext>
            </a:extLst>
          </p:cNvPr>
          <p:cNvSpPr/>
          <p:nvPr/>
        </p:nvSpPr>
        <p:spPr>
          <a:xfrm rot="5400000">
            <a:off x="3036703" y="2866596"/>
            <a:ext cx="228539" cy="35556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FE25951E-694F-676B-121C-631EA58A4CB0}"/>
              </a:ext>
            </a:extLst>
          </p:cNvPr>
          <p:cNvSpPr/>
          <p:nvPr/>
        </p:nvSpPr>
        <p:spPr>
          <a:xfrm>
            <a:off x="2136137" y="2874662"/>
            <a:ext cx="404948" cy="1777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吹き出し: 四角形 38">
            <a:extLst>
              <a:ext uri="{FF2B5EF4-FFF2-40B4-BE49-F238E27FC236}">
                <a16:creationId xmlns:a16="http://schemas.microsoft.com/office/drawing/2014/main" id="{5CEE38E9-8854-F730-00D0-00EC4593E94C}"/>
              </a:ext>
            </a:extLst>
          </p:cNvPr>
          <p:cNvSpPr/>
          <p:nvPr/>
        </p:nvSpPr>
        <p:spPr>
          <a:xfrm>
            <a:off x="301186" y="4828048"/>
            <a:ext cx="2140201" cy="1895475"/>
          </a:xfrm>
          <a:prstGeom prst="wedgeRectCallout">
            <a:avLst>
              <a:gd name="adj1" fmla="val 68940"/>
              <a:gd name="adj2" fmla="val -31542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F1270C4-C0C5-0E19-5A8F-49B67C14B2D8}"/>
              </a:ext>
            </a:extLst>
          </p:cNvPr>
          <p:cNvSpPr/>
          <p:nvPr/>
        </p:nvSpPr>
        <p:spPr>
          <a:xfrm>
            <a:off x="195813" y="2642916"/>
            <a:ext cx="1853470" cy="7079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シンチレーション光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検出器デザイン</a:t>
            </a: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552AF63F-1F66-5C2F-F22D-DE0096CD1A2B}"/>
              </a:ext>
            </a:extLst>
          </p:cNvPr>
          <p:cNvSpPr/>
          <p:nvPr/>
        </p:nvSpPr>
        <p:spPr>
          <a:xfrm>
            <a:off x="4646045" y="2908027"/>
            <a:ext cx="404948" cy="1777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22442E3-8D7A-7255-1619-CCFE4445DF52}"/>
              </a:ext>
            </a:extLst>
          </p:cNvPr>
          <p:cNvSpPr txBox="1"/>
          <p:nvPr/>
        </p:nvSpPr>
        <p:spPr>
          <a:xfrm>
            <a:off x="2687775" y="1286327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製作・改良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B897F8-FF96-1C8F-A82E-3A8FB28F579E}"/>
              </a:ext>
            </a:extLst>
          </p:cNvPr>
          <p:cNvSpPr txBox="1"/>
          <p:nvPr/>
        </p:nvSpPr>
        <p:spPr>
          <a:xfrm>
            <a:off x="2768601" y="1897401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Spin coating</a:t>
            </a:r>
            <a:endParaRPr kumimoji="1" lang="ja-JP" altLang="en-US" sz="12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81F9D9FC-2704-F550-4B50-D9965906B08B}"/>
              </a:ext>
            </a:extLst>
          </p:cNvPr>
          <p:cNvSpPr/>
          <p:nvPr/>
        </p:nvSpPr>
        <p:spPr>
          <a:xfrm rot="5400000">
            <a:off x="3491033" y="4287489"/>
            <a:ext cx="192131" cy="403389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0747AC4E-5AF3-1EA1-0601-B08AC78CB63A}"/>
              </a:ext>
            </a:extLst>
          </p:cNvPr>
          <p:cNvSpPr/>
          <p:nvPr/>
        </p:nvSpPr>
        <p:spPr>
          <a:xfrm>
            <a:off x="5154329" y="2076081"/>
            <a:ext cx="2133030" cy="3136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EC4D2132-BF40-B420-DDE9-4D6CABB7B293}"/>
              </a:ext>
            </a:extLst>
          </p:cNvPr>
          <p:cNvSpPr/>
          <p:nvPr/>
        </p:nvSpPr>
        <p:spPr>
          <a:xfrm>
            <a:off x="7841738" y="2574466"/>
            <a:ext cx="1715588" cy="7432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シンチ光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検出効率評価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@180L TPC</a:t>
            </a:r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A49F122F-0843-C1F0-711F-BC65F71E46F8}"/>
              </a:ext>
            </a:extLst>
          </p:cNvPr>
          <p:cNvSpPr/>
          <p:nvPr/>
        </p:nvSpPr>
        <p:spPr>
          <a:xfrm>
            <a:off x="5232370" y="3378386"/>
            <a:ext cx="847186" cy="7150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アウトガス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評価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90521D14-6D0A-CF10-CBA9-7DAEA595D1E9}"/>
              </a:ext>
            </a:extLst>
          </p:cNvPr>
          <p:cNvSpPr/>
          <p:nvPr/>
        </p:nvSpPr>
        <p:spPr>
          <a:xfrm>
            <a:off x="6197589" y="3323540"/>
            <a:ext cx="1002890" cy="9590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測定用</a:t>
            </a:r>
            <a:r>
              <a:rPr lang="en-US" altLang="ja-JP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set-up</a:t>
            </a:r>
          </a:p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設計製作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F17C3751-0310-CA6E-3370-9EAD2862BA36}"/>
              </a:ext>
            </a:extLst>
          </p:cNvPr>
          <p:cNvSpPr/>
          <p:nvPr/>
        </p:nvSpPr>
        <p:spPr>
          <a:xfrm>
            <a:off x="5327950" y="4393119"/>
            <a:ext cx="1785788" cy="715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データ取得・解析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4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↑</a:t>
            </a:r>
            <a:r>
              <a:rPr lang="en-US" altLang="ja-JP" sz="14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NOW</a:t>
            </a: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C03B2163-84B8-BDEC-7FFC-0A2EE63D135C}"/>
              </a:ext>
            </a:extLst>
          </p:cNvPr>
          <p:cNvSpPr/>
          <p:nvPr/>
        </p:nvSpPr>
        <p:spPr>
          <a:xfrm>
            <a:off x="5339795" y="2718236"/>
            <a:ext cx="1715588" cy="5254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Mini chamber</a:t>
            </a:r>
          </a:p>
          <a:p>
            <a:pPr algn="ctr"/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運用環境整備</a:t>
            </a:r>
            <a:endParaRPr lang="en-US" altLang="ja-JP" sz="1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68EAF630-E822-4FCC-DF50-E0E41B31294B}"/>
              </a:ext>
            </a:extLst>
          </p:cNvPr>
          <p:cNvSpPr txBox="1"/>
          <p:nvPr/>
        </p:nvSpPr>
        <p:spPr>
          <a:xfrm>
            <a:off x="5230829" y="214102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シンチ光検出効率評価</a:t>
            </a:r>
            <a:endParaRPr kumimoji="1"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@ mini chamber</a:t>
            </a:r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8" name="矢印: 右 57">
            <a:extLst>
              <a:ext uri="{FF2B5EF4-FFF2-40B4-BE49-F238E27FC236}">
                <a16:creationId xmlns:a16="http://schemas.microsoft.com/office/drawing/2014/main" id="{DD209C5C-8BE9-B3DC-4AE5-7D2DCC76D45A}"/>
              </a:ext>
            </a:extLst>
          </p:cNvPr>
          <p:cNvSpPr/>
          <p:nvPr/>
        </p:nvSpPr>
        <p:spPr>
          <a:xfrm rot="10800000">
            <a:off x="4646045" y="3500102"/>
            <a:ext cx="404948" cy="17770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矢印: 下カーブ 58">
            <a:extLst>
              <a:ext uri="{FF2B5EF4-FFF2-40B4-BE49-F238E27FC236}">
                <a16:creationId xmlns:a16="http://schemas.microsoft.com/office/drawing/2014/main" id="{C4A0DCEE-4745-7A05-EE62-1B24D1276721}"/>
              </a:ext>
            </a:extLst>
          </p:cNvPr>
          <p:cNvSpPr/>
          <p:nvPr/>
        </p:nvSpPr>
        <p:spPr>
          <a:xfrm rot="766851">
            <a:off x="4695159" y="1371618"/>
            <a:ext cx="3663040" cy="736918"/>
          </a:xfrm>
          <a:prstGeom prst="curvedDownArrow">
            <a:avLst>
              <a:gd name="adj1" fmla="val 15093"/>
              <a:gd name="adj2" fmla="val 29655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0" name="矢印: 右 59">
            <a:extLst>
              <a:ext uri="{FF2B5EF4-FFF2-40B4-BE49-F238E27FC236}">
                <a16:creationId xmlns:a16="http://schemas.microsoft.com/office/drawing/2014/main" id="{05061D53-BB8C-BAF9-5985-B56B9A15E1C3}"/>
              </a:ext>
            </a:extLst>
          </p:cNvPr>
          <p:cNvSpPr/>
          <p:nvPr/>
        </p:nvSpPr>
        <p:spPr>
          <a:xfrm>
            <a:off x="7366632" y="2908027"/>
            <a:ext cx="404948" cy="1777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矢印: 右カーブ 60">
            <a:extLst>
              <a:ext uri="{FF2B5EF4-FFF2-40B4-BE49-F238E27FC236}">
                <a16:creationId xmlns:a16="http://schemas.microsoft.com/office/drawing/2014/main" id="{74CC83CA-7B03-D5BE-E039-D9A6641FD7AF}"/>
              </a:ext>
            </a:extLst>
          </p:cNvPr>
          <p:cNvSpPr/>
          <p:nvPr/>
        </p:nvSpPr>
        <p:spPr>
          <a:xfrm rot="6304936">
            <a:off x="6161626" y="-621865"/>
            <a:ext cx="878693" cy="4110056"/>
          </a:xfrm>
          <a:prstGeom prst="curvedRightArrow">
            <a:avLst>
              <a:gd name="adj1" fmla="val 16349"/>
              <a:gd name="adj2" fmla="val 37985"/>
              <a:gd name="adj3" fmla="val 25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2" name="矢印: 右 61">
            <a:extLst>
              <a:ext uri="{FF2B5EF4-FFF2-40B4-BE49-F238E27FC236}">
                <a16:creationId xmlns:a16="http://schemas.microsoft.com/office/drawing/2014/main" id="{3396C616-12FB-6E9C-4CAB-564FAED087E5}"/>
              </a:ext>
            </a:extLst>
          </p:cNvPr>
          <p:cNvSpPr/>
          <p:nvPr/>
        </p:nvSpPr>
        <p:spPr>
          <a:xfrm>
            <a:off x="9650915" y="2837825"/>
            <a:ext cx="404948" cy="1777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50DACD8A-FF13-8D67-EF89-0C0E95AC7A10}"/>
              </a:ext>
            </a:extLst>
          </p:cNvPr>
          <p:cNvGrpSpPr/>
          <p:nvPr/>
        </p:nvGrpSpPr>
        <p:grpSpPr>
          <a:xfrm>
            <a:off x="333829" y="5025486"/>
            <a:ext cx="2033593" cy="1684919"/>
            <a:chOff x="8819577" y="3500275"/>
            <a:chExt cx="2375203" cy="1913420"/>
          </a:xfrm>
        </p:grpSpPr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F1FFB6DC-DB77-36EF-0AB4-29AE964F87A3}"/>
                </a:ext>
              </a:extLst>
            </p:cNvPr>
            <p:cNvGrpSpPr/>
            <p:nvPr/>
          </p:nvGrpSpPr>
          <p:grpSpPr>
            <a:xfrm>
              <a:off x="8859806" y="3500275"/>
              <a:ext cx="2334973" cy="1254359"/>
              <a:chOff x="8859806" y="3496465"/>
              <a:chExt cx="2334973" cy="1254359"/>
            </a:xfrm>
          </p:grpSpPr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3E211E17-155D-2380-70DE-A24A932D2D3B}"/>
                  </a:ext>
                </a:extLst>
              </p:cNvPr>
              <p:cNvSpPr/>
              <p:nvPr/>
            </p:nvSpPr>
            <p:spPr>
              <a:xfrm>
                <a:off x="8927241" y="3496465"/>
                <a:ext cx="2238000" cy="282617"/>
              </a:xfrm>
              <a:prstGeom prst="rect">
                <a:avLst/>
              </a:prstGeom>
              <a:solidFill>
                <a:srgbClr val="E6CAE8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TPB coating</a:t>
                </a:r>
                <a:r>
                  <a:rPr kumimoji="1" lang="en-US" altLang="ja-JP" dirty="0">
                    <a:solidFill>
                      <a:schemeClr val="tx1"/>
                    </a:solidFill>
                  </a:rPr>
                  <a:t> 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正方形/長方形 70">
                <a:extLst>
                  <a:ext uri="{FF2B5EF4-FFF2-40B4-BE49-F238E27FC236}">
                    <a16:creationId xmlns:a16="http://schemas.microsoft.com/office/drawing/2014/main" id="{00F33870-B3CC-5C8C-4804-D8E656F3EEDF}"/>
                  </a:ext>
                </a:extLst>
              </p:cNvPr>
              <p:cNvSpPr/>
              <p:nvPr/>
            </p:nvSpPr>
            <p:spPr>
              <a:xfrm>
                <a:off x="8927241" y="3779082"/>
                <a:ext cx="2238000" cy="90842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A</a:t>
                </a:r>
                <a:r>
                  <a:rPr kumimoji="1" lang="en-US" altLang="ja-JP" dirty="0">
                    <a:solidFill>
                      <a:schemeClr val="tx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crylic plate </a:t>
                </a:r>
                <a:endParaRPr kumimoji="1" lang="ja-JP" altLang="en-US" dirty="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72" name="正方形/長方形 71">
                <a:extLst>
                  <a:ext uri="{FF2B5EF4-FFF2-40B4-BE49-F238E27FC236}">
                    <a16:creationId xmlns:a16="http://schemas.microsoft.com/office/drawing/2014/main" id="{B5FE4B29-E56F-3390-9E8B-53134744EFD6}"/>
                  </a:ext>
                </a:extLst>
              </p:cNvPr>
              <p:cNvSpPr/>
              <p:nvPr/>
            </p:nvSpPr>
            <p:spPr>
              <a:xfrm>
                <a:off x="8859807" y="3499099"/>
                <a:ext cx="68765" cy="119103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3" name="正方形/長方形 72">
                <a:extLst>
                  <a:ext uri="{FF2B5EF4-FFF2-40B4-BE49-F238E27FC236}">
                    <a16:creationId xmlns:a16="http://schemas.microsoft.com/office/drawing/2014/main" id="{FBD48042-DECD-85CE-B19C-38ED8000E4EE}"/>
                  </a:ext>
                </a:extLst>
              </p:cNvPr>
              <p:cNvSpPr/>
              <p:nvPr/>
            </p:nvSpPr>
            <p:spPr>
              <a:xfrm rot="5400000">
                <a:off x="9225907" y="4318388"/>
                <a:ext cx="66335" cy="798537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4" name="正方形/長方形 73">
                <a:extLst>
                  <a:ext uri="{FF2B5EF4-FFF2-40B4-BE49-F238E27FC236}">
                    <a16:creationId xmlns:a16="http://schemas.microsoft.com/office/drawing/2014/main" id="{8BDDCE9D-25BA-49AC-17F1-329292BB6501}"/>
                  </a:ext>
                </a:extLst>
              </p:cNvPr>
              <p:cNvSpPr/>
              <p:nvPr/>
            </p:nvSpPr>
            <p:spPr>
              <a:xfrm>
                <a:off x="11126014" y="3497124"/>
                <a:ext cx="68765" cy="119103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7A2E203C-9F94-BFCA-BA7F-69A81023584B}"/>
                </a:ext>
              </a:extLst>
            </p:cNvPr>
            <p:cNvSpPr/>
            <p:nvPr/>
          </p:nvSpPr>
          <p:spPr>
            <a:xfrm rot="5400000">
              <a:off x="10762344" y="4322198"/>
              <a:ext cx="66335" cy="7985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4E134351-F67F-75F0-7423-D1AD62A120C2}"/>
                </a:ext>
              </a:extLst>
            </p:cNvPr>
            <p:cNvSpPr/>
            <p:nvPr/>
          </p:nvSpPr>
          <p:spPr>
            <a:xfrm>
              <a:off x="9654279" y="4693947"/>
              <a:ext cx="737900" cy="11061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CC2BD88E-7D59-997A-B807-F12D34B19719}"/>
                </a:ext>
              </a:extLst>
            </p:cNvPr>
            <p:cNvSpPr txBox="1"/>
            <p:nvPr/>
          </p:nvSpPr>
          <p:spPr>
            <a:xfrm>
              <a:off x="8819577" y="5044363"/>
              <a:ext cx="1122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reflector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cxnSp>
          <p:nvCxnSpPr>
            <p:cNvPr id="68" name="直線矢印コネクタ 67">
              <a:extLst>
                <a:ext uri="{FF2B5EF4-FFF2-40B4-BE49-F238E27FC236}">
                  <a16:creationId xmlns:a16="http://schemas.microsoft.com/office/drawing/2014/main" id="{BCA36A91-DDDC-5DF0-3AFE-2F1704B01D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535" y="4724934"/>
              <a:ext cx="46465" cy="31942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C4069C3A-E631-F314-2920-F302CD3DFE18}"/>
                </a:ext>
              </a:extLst>
            </p:cNvPr>
            <p:cNvSpPr txBox="1"/>
            <p:nvPr/>
          </p:nvSpPr>
          <p:spPr>
            <a:xfrm>
              <a:off x="9686206" y="4776822"/>
              <a:ext cx="720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>
                  <a:latin typeface="メイリオ" panose="020B0604030504040204" pitchFamily="50" charset="-128"/>
                  <a:ea typeface="メイリオ" panose="020B0604030504040204" pitchFamily="50" charset="-128"/>
                </a:rPr>
                <a:t>SiPM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75" name="吹き出し: 角を丸めた四角形 74">
            <a:extLst>
              <a:ext uri="{FF2B5EF4-FFF2-40B4-BE49-F238E27FC236}">
                <a16:creationId xmlns:a16="http://schemas.microsoft.com/office/drawing/2014/main" id="{9BBCB3B2-729F-7F15-C2AD-534D43093A35}"/>
              </a:ext>
            </a:extLst>
          </p:cNvPr>
          <p:cNvSpPr/>
          <p:nvPr/>
        </p:nvSpPr>
        <p:spPr>
          <a:xfrm>
            <a:off x="7559806" y="3852760"/>
            <a:ext cx="3735306" cy="2564292"/>
          </a:xfrm>
          <a:prstGeom prst="wedgeRoundRectCallout">
            <a:avLst>
              <a:gd name="adj1" fmla="val -63257"/>
              <a:gd name="adj2" fmla="val -13442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矢印: 右 77">
            <a:extLst>
              <a:ext uri="{FF2B5EF4-FFF2-40B4-BE49-F238E27FC236}">
                <a16:creationId xmlns:a16="http://schemas.microsoft.com/office/drawing/2014/main" id="{9A03EDCF-6C77-A2BD-32DD-2CBAC6E3BBA4}"/>
              </a:ext>
            </a:extLst>
          </p:cNvPr>
          <p:cNvSpPr/>
          <p:nvPr/>
        </p:nvSpPr>
        <p:spPr>
          <a:xfrm rot="16200000">
            <a:off x="3927123" y="2863165"/>
            <a:ext cx="228539" cy="355567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8A1C83A-CF5E-C401-E490-228F1A520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580" y="4210877"/>
            <a:ext cx="3278974" cy="197087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439410-1EA7-EBB2-50E8-142106A6B52F}"/>
              </a:ext>
            </a:extLst>
          </p:cNvPr>
          <p:cNvSpPr txBox="1"/>
          <p:nvPr/>
        </p:nvSpPr>
        <p:spPr>
          <a:xfrm>
            <a:off x="9332092" y="4625833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×10</a:t>
            </a:r>
          </a:p>
        </p:txBody>
      </p:sp>
    </p:spTree>
    <p:extLst>
      <p:ext uri="{BB962C8B-B14F-4D97-AF65-F5344CB8AC3E}">
        <p14:creationId xmlns:p14="http://schemas.microsoft.com/office/powerpoint/2010/main" val="1481294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1C539-B90C-49A6-F087-B68D1046C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39310E9-6318-CA64-027A-1C013E7C2CC7}"/>
              </a:ext>
            </a:extLst>
          </p:cNvPr>
          <p:cNvSpPr/>
          <p:nvPr/>
        </p:nvSpPr>
        <p:spPr>
          <a:xfrm>
            <a:off x="211596" y="969342"/>
            <a:ext cx="7745951" cy="58157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4DA6C78-937A-B4C4-B43E-988A81B3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42" y="67838"/>
            <a:ext cx="10918371" cy="769163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Time Projection </a:t>
            </a:r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Chamber (TPC)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84BCA25-245C-5E0F-82E6-DFB4CE445B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5430" y="905688"/>
                <a:ext cx="7522118" cy="581578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en-US" altLang="ja-JP" sz="24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0" indent="0" algn="ctr">
                  <a:buNone/>
                </a:pPr>
                <a:r>
                  <a:rPr lang="en-US" altLang="ja-JP" sz="24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【</a:t>
                </a:r>
                <a:r>
                  <a:rPr lang="ja-JP" altLang="en-US" sz="24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イベントの飛跡再構成</a:t>
                </a:r>
                <a:r>
                  <a:rPr lang="en-US" altLang="ja-JP" sz="24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】</a:t>
                </a:r>
              </a:p>
              <a:p>
                <a:pPr marL="0" indent="0">
                  <a:buNone/>
                </a:pPr>
                <a:r>
                  <a:rPr lang="en-US" altLang="ja-JP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</a:t>
                </a:r>
                <a:r>
                  <a:rPr kumimoji="1" lang="en-US" altLang="ja-JP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. </a:t>
                </a:r>
                <a:r>
                  <a:rPr kumimoji="1" lang="ja-JP" altLang="en-US" sz="2000" b="1" u="sng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荷電粒子の通過時刻</a:t>
                </a:r>
                <a14:m>
                  <m:oMath xmlns:m="http://schemas.openxmlformats.org/officeDocument/2006/math">
                    <m:r>
                      <a:rPr kumimoji="1" lang="ja-JP" altLang="en-US" sz="2000" b="1" i="1" u="sng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 </m:t>
                    </m:r>
                    <m:r>
                      <a:rPr kumimoji="1" lang="en-US" altLang="ja-JP" sz="2000" b="1" i="1" u="sng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𝒕</m:t>
                    </m:r>
                    <m:r>
                      <a:rPr kumimoji="1" lang="en-US" altLang="ja-JP" sz="2000" b="1" i="1" u="sng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𝟎</m:t>
                    </m:r>
                    <m:r>
                      <a:rPr kumimoji="1" lang="en-US" altLang="ja-JP" sz="2000" b="1" i="1" u="sng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 </m:t>
                    </m:r>
                  </m:oMath>
                </a14:m>
                <a:r>
                  <a:rPr kumimoji="1" lang="ja-JP" altLang="en-US" sz="2000" b="1" u="sng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を決定</a:t>
                </a:r>
                <a:endParaRPr kumimoji="1" lang="en-US" altLang="ja-JP" sz="2000" b="1" u="sng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marL="0" indent="0">
                  <a:buNone/>
                </a:pPr>
                <a:r>
                  <a:rPr lang="en-US" altLang="ja-JP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2. </a:t>
                </a:r>
                <a:r>
                  <a:rPr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アノードのある位置 </a:t>
                </a: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(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𝑥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 , 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𝑦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) </m:t>
                    </m:r>
                  </m:oMath>
                </a14:m>
                <a:r>
                  <a:rPr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への電離電子の到達時刻 </a:t>
                </a: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𝑡</m:t>
                    </m:r>
                  </m:oMath>
                </a14:m>
                <a:r>
                  <a:rPr lang="en-US" altLang="ja-JP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を取得</a:t>
                </a:r>
                <a:endParaRPr lang="en-US" altLang="ja-JP" sz="20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marL="0" indent="0">
                  <a:buNone/>
                </a:pPr>
                <a:r>
                  <a:rPr lang="en-US" altLang="ja-JP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3.</a:t>
                </a:r>
                <a:r>
                  <a:rPr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アノードから電離電子発生点までの距離 </a:t>
                </a: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𝑧</m:t>
                    </m:r>
                  </m:oMath>
                </a14:m>
                <a:r>
                  <a:rPr lang="en-US" altLang="ja-JP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を求める</a:t>
                </a:r>
                <a:endParaRPr lang="en-US" altLang="ja-JP" sz="20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𝒛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=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𝒗𝒅𝒓𝒊</m:t>
                      </m:r>
                      <m:r>
                        <a:rPr kumimoji="1" lang="en-US" altLang="ja-JP" sz="2000" b="1" i="1" baseline="-25000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𝒇𝒕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</a:rPr>
                        <m:t> 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×(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kumimoji="1" lang="en-US" altLang="ja-JP" sz="2000" b="1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ja-JP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20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marL="0" indent="0">
                  <a:buNone/>
                </a:pPr>
                <a:r>
                  <a:rPr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　　　　　　　　　　　　　 </a:t>
                </a:r>
                <a14:m>
                  <m:oMath xmlns:m="http://schemas.openxmlformats.org/officeDocument/2006/math">
                    <m:r>
                      <a:rPr lang="en-US" altLang="ja-JP" sz="16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𝑣</m:t>
                    </m:r>
                    <m:r>
                      <a:rPr lang="en-US" altLang="ja-JP" sz="1600" i="1" baseline="-25000" dirty="0" err="1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𝑑𝑟𝑖𝑓𝑡</m:t>
                    </m:r>
                  </m:oMath>
                </a14:m>
                <a:r>
                  <a:rPr lang="en-US" altLang="ja-JP" sz="16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ja-JP" altLang="en-US" sz="16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en-US" altLang="ja-JP" sz="16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: </a:t>
                </a:r>
                <a:r>
                  <a:rPr lang="ja-JP" altLang="en-US" sz="16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電離電子のドリフト速度</a:t>
                </a:r>
                <a:endParaRPr kumimoji="1"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marL="0" indent="0">
                  <a:buNone/>
                </a:pPr>
                <a:r>
                  <a:rPr lang="en-US" altLang="ja-JP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4. 2. </a:t>
                </a:r>
                <a:r>
                  <a:rPr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と </a:t>
                </a:r>
                <a:r>
                  <a:rPr lang="en-US" altLang="ja-JP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3. </a:t>
                </a:r>
                <a:r>
                  <a:rPr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から、電離電子発生点 </a:t>
                </a:r>
                <a14:m>
                  <m:oMath xmlns:m="http://schemas.openxmlformats.org/officeDocument/2006/math"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(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𝑥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 , 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𝑦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 , 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𝑧</m:t>
                    </m:r>
                    <m:r>
                      <a:rPr lang="en-US" altLang="ja-JP" sz="2000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) </m:t>
                    </m:r>
                  </m:oMath>
                </a14:m>
                <a:r>
                  <a:rPr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を得る</a:t>
                </a:r>
                <a:endParaRPr lang="en-US" altLang="ja-JP" sz="20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marL="0" indent="0">
                  <a:buNone/>
                </a:pPr>
                <a:r>
                  <a:rPr kumimoji="1" lang="en-US" altLang="ja-JP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5. 1</a:t>
                </a:r>
                <a:r>
                  <a:rPr lang="en-US" altLang="ja-JP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.–4.</a:t>
                </a:r>
                <a:r>
                  <a:rPr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の</a:t>
                </a:r>
                <a:r>
                  <a:rPr kumimoji="1"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操作をすべての電離電子信号に行い、飛跡再構成</a:t>
                </a:r>
                <a:endParaRPr kumimoji="1" lang="en-US" altLang="ja-JP" sz="20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marL="0" indent="0">
                  <a:buNone/>
                </a:pPr>
                <a:endParaRPr lang="en-US" altLang="ja-JP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marL="0" indent="0" algn="ctr">
                  <a:buNone/>
                </a:pPr>
                <a:r>
                  <a:rPr kumimoji="1" lang="en-US" altLang="ja-JP" sz="24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【</a:t>
                </a:r>
                <a:r>
                  <a:rPr kumimoji="1" lang="ja-JP" altLang="en-US" sz="24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エネルギー分解能</a:t>
                </a:r>
                <a:r>
                  <a:rPr kumimoji="1" lang="en-US" altLang="ja-JP" sz="24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】</a:t>
                </a:r>
              </a:p>
              <a:p>
                <a:r>
                  <a:rPr kumimoji="1"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発生する電離電子数はイベントのエネルギー損失に比例</a:t>
                </a:r>
                <a:endParaRPr kumimoji="1" lang="en-US" altLang="ja-JP" sz="9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marL="0" indent="0">
                  <a:buNone/>
                </a:pPr>
                <a:r>
                  <a:rPr lang="ja-JP" altLang="en-US" sz="18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　⇒ ドリフト中の電離電子損失の影響を </a:t>
                </a:r>
                <a14:m>
                  <m:oMath xmlns:m="http://schemas.openxmlformats.org/officeDocument/2006/math">
                    <m:r>
                      <a:rPr lang="en-US" altLang="ja-JP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BIZ UDPゴシック" panose="020B0400000000000000" pitchFamily="50" charset="-128"/>
                      </a:rPr>
                      <m:t>𝒛</m:t>
                    </m:r>
                  </m:oMath>
                </a14:m>
                <a:r>
                  <a:rPr lang="en-US" altLang="ja-JP" sz="1800" b="1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ja-JP" altLang="en-US" sz="1800" b="1" dirty="0">
                    <a:solidFill>
                      <a:srgbClr val="FF0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位置により補正</a:t>
                </a:r>
                <a:r>
                  <a:rPr lang="ja-JP" altLang="en-US" sz="18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する</a:t>
                </a:r>
                <a:endParaRPr lang="en-US" altLang="ja-JP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r>
                  <a:rPr lang="ja-JP" altLang="en-US" sz="20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キセノンガスは電離電子の生成数が多く、揺らぎが小さい</a:t>
                </a:r>
                <a:endParaRPr lang="en-US" altLang="ja-JP" sz="20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marL="0" indent="0">
                  <a:buNone/>
                </a:pPr>
                <a:r>
                  <a:rPr lang="ja-JP" altLang="en-US" sz="18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　</a:t>
                </a:r>
                <a:r>
                  <a:rPr lang="ja-JP" altLang="en-US" sz="18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⇒ エネルギー分解能が良い</a:t>
                </a:r>
                <a:endParaRPr kumimoji="1" lang="en-US" altLang="ja-JP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84BCA25-245C-5E0F-82E6-DFB4CE445B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430" y="905688"/>
                <a:ext cx="7522118" cy="5815787"/>
              </a:xfrm>
              <a:blipFill>
                <a:blip r:embed="rId3"/>
                <a:stretch>
                  <a:fillRect l="-8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0F95DE-6165-6DF5-E8A9-A8FF22DE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8297B84-BCFF-A93D-90D1-4698194EC2D7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6695044" cy="296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矢印: 右 12">
            <a:extLst>
              <a:ext uri="{FF2B5EF4-FFF2-40B4-BE49-F238E27FC236}">
                <a16:creationId xmlns:a16="http://schemas.microsoft.com/office/drawing/2014/main" id="{4F0B1785-4430-B91B-A1CA-19D614434A11}"/>
              </a:ext>
            </a:extLst>
          </p:cNvPr>
          <p:cNvSpPr/>
          <p:nvPr/>
        </p:nvSpPr>
        <p:spPr>
          <a:xfrm rot="15048382">
            <a:off x="1874839" y="1415838"/>
            <a:ext cx="394849" cy="2353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E695276-54E3-1186-950E-7DF61294D7C8}"/>
              </a:ext>
            </a:extLst>
          </p:cNvPr>
          <p:cNvSpPr txBox="1"/>
          <p:nvPr/>
        </p:nvSpPr>
        <p:spPr>
          <a:xfrm>
            <a:off x="297545" y="99021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highlight>
                  <a:srgbClr val="FF00FF"/>
                </a:highlight>
              </a:rPr>
              <a:t>シンチレーション光検出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1659264-48C5-F689-1B57-0626893D051A}"/>
              </a:ext>
            </a:extLst>
          </p:cNvPr>
          <p:cNvSpPr/>
          <p:nvPr/>
        </p:nvSpPr>
        <p:spPr>
          <a:xfrm>
            <a:off x="10815784" y="1256244"/>
            <a:ext cx="275770" cy="169357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ADA8C0C-0A0F-332B-4E33-EF45DAF5D0D4}"/>
              </a:ext>
            </a:extLst>
          </p:cNvPr>
          <p:cNvSpPr/>
          <p:nvPr/>
        </p:nvSpPr>
        <p:spPr>
          <a:xfrm>
            <a:off x="8559190" y="1250831"/>
            <a:ext cx="275770" cy="169357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48D0117-27DF-4CF8-3FA4-E536FCC02DB3}"/>
              </a:ext>
            </a:extLst>
          </p:cNvPr>
          <p:cNvSpPr txBox="1"/>
          <p:nvPr/>
        </p:nvSpPr>
        <p:spPr>
          <a:xfrm>
            <a:off x="10467905" y="952320"/>
            <a:ext cx="870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Anode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BED55AD-C984-A621-B360-4D3A7F296BE1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8697075" y="1243040"/>
            <a:ext cx="2256594" cy="7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CCA107B9-47CC-E87A-2454-04B9563A4366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8697075" y="2944407"/>
            <a:ext cx="2256594" cy="7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楕円 18">
            <a:extLst>
              <a:ext uri="{FF2B5EF4-FFF2-40B4-BE49-F238E27FC236}">
                <a16:creationId xmlns:a16="http://schemas.microsoft.com/office/drawing/2014/main" id="{B6D54F60-A5E9-1319-C890-7EB49C209A00}"/>
              </a:ext>
            </a:extLst>
          </p:cNvPr>
          <p:cNvSpPr/>
          <p:nvPr/>
        </p:nvSpPr>
        <p:spPr>
          <a:xfrm>
            <a:off x="9411240" y="1669635"/>
            <a:ext cx="92980" cy="93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1E39A17-2FB1-E293-6AD2-AF3EBDAD824D}"/>
              </a:ext>
            </a:extLst>
          </p:cNvPr>
          <p:cNvCxnSpPr>
            <a:cxnSpLocks/>
          </p:cNvCxnSpPr>
          <p:nvPr/>
        </p:nvCxnSpPr>
        <p:spPr>
          <a:xfrm>
            <a:off x="9504220" y="1716928"/>
            <a:ext cx="1449449" cy="0"/>
          </a:xfrm>
          <a:prstGeom prst="straightConnector1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928F97C-13C0-CE91-B230-82BB3C5F28ED}"/>
              </a:ext>
            </a:extLst>
          </p:cNvPr>
          <p:cNvCxnSpPr>
            <a:cxnSpLocks/>
          </p:cNvCxnSpPr>
          <p:nvPr/>
        </p:nvCxnSpPr>
        <p:spPr>
          <a:xfrm flipH="1">
            <a:off x="8579163" y="3236226"/>
            <a:ext cx="237450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62FCD30-04F5-C56E-39CD-1E6C1B5412CC}"/>
              </a:ext>
            </a:extLst>
          </p:cNvPr>
          <p:cNvSpPr txBox="1"/>
          <p:nvPr/>
        </p:nvSpPr>
        <p:spPr>
          <a:xfrm>
            <a:off x="10688784" y="3350978"/>
            <a:ext cx="301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z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463D685D-00A5-2E5B-C3EF-69B154F4178C}"/>
              </a:ext>
            </a:extLst>
          </p:cNvPr>
          <p:cNvSpPr/>
          <p:nvPr/>
        </p:nvSpPr>
        <p:spPr>
          <a:xfrm>
            <a:off x="10815784" y="4325045"/>
            <a:ext cx="275770" cy="169357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DFDCB015-700D-BF39-D810-3F64B2FB30AB}"/>
              </a:ext>
            </a:extLst>
          </p:cNvPr>
          <p:cNvSpPr/>
          <p:nvPr/>
        </p:nvSpPr>
        <p:spPr>
          <a:xfrm>
            <a:off x="8559190" y="4319632"/>
            <a:ext cx="275770" cy="169357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4856469-D2DA-DED7-78E4-7D62317F3F3F}"/>
              </a:ext>
            </a:extLst>
          </p:cNvPr>
          <p:cNvSpPr txBox="1"/>
          <p:nvPr/>
        </p:nvSpPr>
        <p:spPr>
          <a:xfrm>
            <a:off x="10456374" y="4007595"/>
            <a:ext cx="870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Anode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0A0E38F5-8B18-A8AC-B0DF-69860C941769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8697075" y="4311841"/>
            <a:ext cx="2256594" cy="7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C59BDED0-1C08-0592-A9B1-85936FB58C3B}"/>
              </a:ext>
            </a:extLst>
          </p:cNvPr>
          <p:cNvCxnSpPr>
            <a:cxnSpLocks/>
            <a:stCxn id="52" idx="4"/>
          </p:cNvCxnSpPr>
          <p:nvPr/>
        </p:nvCxnSpPr>
        <p:spPr>
          <a:xfrm>
            <a:off x="8697075" y="6013208"/>
            <a:ext cx="2256594" cy="7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楕円 55">
            <a:extLst>
              <a:ext uri="{FF2B5EF4-FFF2-40B4-BE49-F238E27FC236}">
                <a16:creationId xmlns:a16="http://schemas.microsoft.com/office/drawing/2014/main" id="{839CE8E6-DD59-A8DD-F30B-71185F904441}"/>
              </a:ext>
            </a:extLst>
          </p:cNvPr>
          <p:cNvSpPr/>
          <p:nvPr/>
        </p:nvSpPr>
        <p:spPr>
          <a:xfrm>
            <a:off x="9411240" y="4738436"/>
            <a:ext cx="92980" cy="93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78C3CFB7-E484-7FD0-2B62-5797E1B4F125}"/>
              </a:ext>
            </a:extLst>
          </p:cNvPr>
          <p:cNvCxnSpPr>
            <a:cxnSpLocks/>
          </p:cNvCxnSpPr>
          <p:nvPr/>
        </p:nvCxnSpPr>
        <p:spPr>
          <a:xfrm flipH="1">
            <a:off x="8579163" y="6305027"/>
            <a:ext cx="237450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97B99184-D9D7-C6B3-A664-381C1E37E927}"/>
              </a:ext>
            </a:extLst>
          </p:cNvPr>
          <p:cNvSpPr txBox="1"/>
          <p:nvPr/>
        </p:nvSpPr>
        <p:spPr>
          <a:xfrm>
            <a:off x="10688784" y="6419779"/>
            <a:ext cx="301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z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2B9A2005-8667-285A-4CE8-83E4EB530DBE}"/>
              </a:ext>
            </a:extLst>
          </p:cNvPr>
          <p:cNvSpPr/>
          <p:nvPr/>
        </p:nvSpPr>
        <p:spPr>
          <a:xfrm>
            <a:off x="9847824" y="4877653"/>
            <a:ext cx="92980" cy="93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B8C50B93-CDC8-9423-C761-6AA216C4A248}"/>
              </a:ext>
            </a:extLst>
          </p:cNvPr>
          <p:cNvSpPr/>
          <p:nvPr/>
        </p:nvSpPr>
        <p:spPr>
          <a:xfrm>
            <a:off x="9801334" y="5216208"/>
            <a:ext cx="92980" cy="93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FCCF5252-AC45-CF65-FE9A-0CBB31FFBA3A}"/>
              </a:ext>
            </a:extLst>
          </p:cNvPr>
          <p:cNvSpPr/>
          <p:nvPr/>
        </p:nvSpPr>
        <p:spPr>
          <a:xfrm>
            <a:off x="9940804" y="5482410"/>
            <a:ext cx="92980" cy="93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94585037-2FE8-A5DA-9935-C65F2E4773C5}"/>
              </a:ext>
            </a:extLst>
          </p:cNvPr>
          <p:cNvSpPr/>
          <p:nvPr/>
        </p:nvSpPr>
        <p:spPr>
          <a:xfrm>
            <a:off x="10309885" y="5575883"/>
            <a:ext cx="92980" cy="934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9F00C41F-E24F-3CCD-5AB4-F1B07EC303EE}"/>
              </a:ext>
            </a:extLst>
          </p:cNvPr>
          <p:cNvCxnSpPr>
            <a:stCxn id="56" idx="6"/>
            <a:endCxn id="60" idx="1"/>
          </p:cNvCxnSpPr>
          <p:nvPr/>
        </p:nvCxnSpPr>
        <p:spPr>
          <a:xfrm>
            <a:off x="9504220" y="4785173"/>
            <a:ext cx="357221" cy="1061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A158130C-C921-06A8-EAFE-A4AB4952271F}"/>
              </a:ext>
            </a:extLst>
          </p:cNvPr>
          <p:cNvCxnSpPr>
            <a:cxnSpLocks/>
            <a:stCxn id="61" idx="0"/>
          </p:cNvCxnSpPr>
          <p:nvPr/>
        </p:nvCxnSpPr>
        <p:spPr>
          <a:xfrm flipV="1">
            <a:off x="9847824" y="4942192"/>
            <a:ext cx="46490" cy="274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D46C20F3-B45E-0E4C-610C-69FCC1D46EEE}"/>
              </a:ext>
            </a:extLst>
          </p:cNvPr>
          <p:cNvCxnSpPr>
            <a:cxnSpLocks/>
            <a:stCxn id="62" idx="1"/>
            <a:endCxn id="61" idx="4"/>
          </p:cNvCxnSpPr>
          <p:nvPr/>
        </p:nvCxnSpPr>
        <p:spPr>
          <a:xfrm flipH="1" flipV="1">
            <a:off x="9847824" y="5309681"/>
            <a:ext cx="106597" cy="18641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9B9A98E3-FD9B-D9B3-13C4-1453FD8BE3B0}"/>
              </a:ext>
            </a:extLst>
          </p:cNvPr>
          <p:cNvCxnSpPr>
            <a:cxnSpLocks/>
            <a:stCxn id="63" idx="2"/>
            <a:endCxn id="62" idx="5"/>
          </p:cNvCxnSpPr>
          <p:nvPr/>
        </p:nvCxnSpPr>
        <p:spPr>
          <a:xfrm flipH="1" flipV="1">
            <a:off x="10020167" y="5562194"/>
            <a:ext cx="289718" cy="604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矢印: 下 76">
            <a:extLst>
              <a:ext uri="{FF2B5EF4-FFF2-40B4-BE49-F238E27FC236}">
                <a16:creationId xmlns:a16="http://schemas.microsoft.com/office/drawing/2014/main" id="{F8D01B9F-0D7B-B811-402E-9B668015A84E}"/>
              </a:ext>
            </a:extLst>
          </p:cNvPr>
          <p:cNvSpPr/>
          <p:nvPr/>
        </p:nvSpPr>
        <p:spPr>
          <a:xfrm>
            <a:off x="9621306" y="3488809"/>
            <a:ext cx="415571" cy="69207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吹き出し: 角を丸めた四角形 77">
            <a:extLst>
              <a:ext uri="{FF2B5EF4-FFF2-40B4-BE49-F238E27FC236}">
                <a16:creationId xmlns:a16="http://schemas.microsoft.com/office/drawing/2014/main" id="{24174234-DF87-A6F6-9E21-F1F0ED186763}"/>
              </a:ext>
            </a:extLst>
          </p:cNvPr>
          <p:cNvSpPr/>
          <p:nvPr/>
        </p:nvSpPr>
        <p:spPr>
          <a:xfrm>
            <a:off x="9366617" y="1939636"/>
            <a:ext cx="1255203" cy="593064"/>
          </a:xfrm>
          <a:prstGeom prst="wedgeRoundRectCallout">
            <a:avLst>
              <a:gd name="adj1" fmla="val -37182"/>
              <a:gd name="adj2" fmla="val -7494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電離電子の</a:t>
            </a:r>
            <a:endParaRPr lang="en-US" altLang="ja-JP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発生点を求める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0" name="吹き出し: 角を丸めた四角形 79">
            <a:extLst>
              <a:ext uri="{FF2B5EF4-FFF2-40B4-BE49-F238E27FC236}">
                <a16:creationId xmlns:a16="http://schemas.microsoft.com/office/drawing/2014/main" id="{0BE6D062-5876-F7DC-C2CB-94E1A99E6C25}"/>
              </a:ext>
            </a:extLst>
          </p:cNvPr>
          <p:cNvSpPr/>
          <p:nvPr/>
        </p:nvSpPr>
        <p:spPr>
          <a:xfrm>
            <a:off x="8305395" y="5068381"/>
            <a:ext cx="1077406" cy="334656"/>
          </a:xfrm>
          <a:prstGeom prst="wedgeRoundRectCallout">
            <a:avLst>
              <a:gd name="adj1" fmla="val 62893"/>
              <a:gd name="adj2" fmla="val -609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飛跡再構成</a:t>
            </a:r>
            <a:endParaRPr lang="en-US" altLang="ja-JP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1" name="吹き出し: 角を丸めた四角形 80">
            <a:extLst>
              <a:ext uri="{FF2B5EF4-FFF2-40B4-BE49-F238E27FC236}">
                <a16:creationId xmlns:a16="http://schemas.microsoft.com/office/drawing/2014/main" id="{2E0373D8-B32D-24CB-BB72-B917D412FFD6}"/>
              </a:ext>
            </a:extLst>
          </p:cNvPr>
          <p:cNvSpPr/>
          <p:nvPr/>
        </p:nvSpPr>
        <p:spPr>
          <a:xfrm>
            <a:off x="10889274" y="1898685"/>
            <a:ext cx="1255203" cy="365125"/>
          </a:xfrm>
          <a:prstGeom prst="wedgeRoundRectCallout">
            <a:avLst>
              <a:gd name="adj1" fmla="val -40861"/>
              <a:gd name="adj2" fmla="val -9517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信号強度の測定</a:t>
            </a:r>
          </a:p>
        </p:txBody>
      </p:sp>
      <p:sp>
        <p:nvSpPr>
          <p:cNvPr id="82" name="吹き出し: 角を丸めた四角形 81">
            <a:extLst>
              <a:ext uri="{FF2B5EF4-FFF2-40B4-BE49-F238E27FC236}">
                <a16:creationId xmlns:a16="http://schemas.microsoft.com/office/drawing/2014/main" id="{7A3A18E0-1D62-4CCB-4C27-0C93784A75C5}"/>
              </a:ext>
            </a:extLst>
          </p:cNvPr>
          <p:cNvSpPr/>
          <p:nvPr/>
        </p:nvSpPr>
        <p:spPr>
          <a:xfrm>
            <a:off x="10903184" y="5356591"/>
            <a:ext cx="1255203" cy="365125"/>
          </a:xfrm>
          <a:prstGeom prst="wedgeRoundRectCallout">
            <a:avLst>
              <a:gd name="adj1" fmla="val -49692"/>
              <a:gd name="adj2" fmla="val -12553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エネルギー</a:t>
            </a:r>
            <a:endParaRPr lang="en-US" altLang="ja-JP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を測定</a:t>
            </a: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71B9758A-7445-47CC-257B-951234A418C9}"/>
              </a:ext>
            </a:extLst>
          </p:cNvPr>
          <p:cNvSpPr txBox="1"/>
          <p:nvPr/>
        </p:nvSpPr>
        <p:spPr>
          <a:xfrm>
            <a:off x="9260160" y="3665509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highlight>
                  <a:srgbClr val="FFFF00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繰り返して</a:t>
            </a:r>
          </a:p>
        </p:txBody>
      </p: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38157F3B-A6E0-E8B4-15AA-923E7A299E13}"/>
              </a:ext>
            </a:extLst>
          </p:cNvPr>
          <p:cNvCxnSpPr/>
          <p:nvPr/>
        </p:nvCxnSpPr>
        <p:spPr>
          <a:xfrm flipH="1" flipV="1">
            <a:off x="8842797" y="1384976"/>
            <a:ext cx="462762" cy="191817"/>
          </a:xfrm>
          <a:prstGeom prst="straightConnector1">
            <a:avLst/>
          </a:prstGeom>
          <a:ln w="15875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81CC23F8-171D-83D4-F863-56DB6757F5C2}"/>
              </a:ext>
            </a:extLst>
          </p:cNvPr>
          <p:cNvCxnSpPr>
            <a:cxnSpLocks/>
          </p:cNvCxnSpPr>
          <p:nvPr/>
        </p:nvCxnSpPr>
        <p:spPr>
          <a:xfrm flipH="1">
            <a:off x="9010751" y="1932039"/>
            <a:ext cx="392417" cy="569576"/>
          </a:xfrm>
          <a:prstGeom prst="straightConnector1">
            <a:avLst/>
          </a:prstGeom>
          <a:ln w="15875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>
            <a:extLst>
              <a:ext uri="{FF2B5EF4-FFF2-40B4-BE49-F238E27FC236}">
                <a16:creationId xmlns:a16="http://schemas.microsoft.com/office/drawing/2014/main" id="{80D52A9A-C556-E18F-E7EB-FF4A9802C7B1}"/>
              </a:ext>
            </a:extLst>
          </p:cNvPr>
          <p:cNvCxnSpPr>
            <a:cxnSpLocks/>
          </p:cNvCxnSpPr>
          <p:nvPr/>
        </p:nvCxnSpPr>
        <p:spPr>
          <a:xfrm flipH="1">
            <a:off x="8825193" y="1844627"/>
            <a:ext cx="497971" cy="179170"/>
          </a:xfrm>
          <a:prstGeom prst="straightConnector1">
            <a:avLst/>
          </a:prstGeom>
          <a:ln w="15875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吹き出し: 角を丸めた四角形 90">
            <a:extLst>
              <a:ext uri="{FF2B5EF4-FFF2-40B4-BE49-F238E27FC236}">
                <a16:creationId xmlns:a16="http://schemas.microsoft.com/office/drawing/2014/main" id="{1388448C-AF71-8087-11B3-95E6540160F3}"/>
              </a:ext>
            </a:extLst>
          </p:cNvPr>
          <p:cNvSpPr/>
          <p:nvPr/>
        </p:nvSpPr>
        <p:spPr>
          <a:xfrm>
            <a:off x="7749045" y="455946"/>
            <a:ext cx="1979331" cy="593064"/>
          </a:xfrm>
          <a:prstGeom prst="wedgeRoundRectCallout">
            <a:avLst>
              <a:gd name="adj1" fmla="val -2633"/>
              <a:gd name="adj2" fmla="val 10727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シンチレーション光検出</a:t>
            </a:r>
            <a:endParaRPr kumimoji="1" lang="en-US" altLang="ja-JP" sz="11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による </a:t>
            </a:r>
            <a:r>
              <a:rPr kumimoji="1" lang="en-US" altLang="ja-JP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</a:t>
            </a:r>
            <a:r>
              <a:rPr kumimoji="1" lang="en-US" altLang="ja-JP" sz="1100" b="1" baseline="-25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kumimoji="1" lang="en-US" altLang="ja-JP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11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の決定</a:t>
            </a:r>
            <a:endParaRPr kumimoji="1" lang="en-US" altLang="ja-JP" sz="11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</a:t>
            </a:r>
            <a:r>
              <a:rPr kumimoji="1"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電離電子で </a:t>
            </a:r>
            <a:r>
              <a:rPr kumimoji="1" lang="en-US" altLang="ja-JP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</a:t>
            </a:r>
            <a:r>
              <a:rPr kumimoji="1" lang="en-US" altLang="ja-JP" sz="1100" b="1" baseline="-25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kumimoji="1" lang="en-US" altLang="ja-JP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共通</a:t>
            </a:r>
            <a:r>
              <a:rPr kumimoji="1" lang="en-US" altLang="ja-JP" sz="11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11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907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E7E54-ED16-288F-A8E3-CB3D7E259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22BA0B-8F21-4A34-223D-6B010A93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AXEL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実験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9B3724B-F05B-8D45-D500-D3457A0944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5429" y="905688"/>
                <a:ext cx="11373394" cy="5815787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kumimoji="1"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【ELCC】</a:t>
                </a:r>
              </a:p>
              <a:p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EL 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過程を利用した独自の電離電子読み出しシステム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0" indent="0">
                  <a:buNone/>
                </a:pP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⇒ 増幅揺らぎの小さい 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EL 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光検出による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0" indent="0">
                  <a:buNone/>
                </a:pP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　 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優れたエネルギー分解能</a:t>
                </a:r>
                <a:endParaRPr lang="en-US" altLang="ja-JP" sz="20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lang="ja-JP" altLang="en-US" sz="2000" b="1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飛跡再構成と</a:t>
                </a:r>
                <a:r>
                  <a:rPr kumimoji="1" lang="ja-JP" altLang="en-US" sz="2000" b="1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光量</a:t>
                </a:r>
                <a:r>
                  <a:rPr lang="ja-JP" altLang="en-US" sz="2000" b="1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補正のために、正しい </a:t>
                </a:r>
                <a14:m>
                  <m:oMath xmlns:m="http://schemas.openxmlformats.org/officeDocument/2006/math">
                    <m:r>
                      <a:rPr lang="en-US" altLang="ja-JP" sz="2000" b="1" i="1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𝒕</m:t>
                    </m:r>
                    <m:r>
                      <a:rPr lang="en-US" altLang="ja-JP" sz="2000" b="1" i="1" baseline="-25000" dirty="0" smtClean="0">
                        <a:latin typeface="Cambria Math" panose="02040503050406030204" pitchFamily="18" charset="0"/>
                        <a:ea typeface="メイリオ" panose="020B0604030504040204" pitchFamily="50" charset="-128"/>
                      </a:rPr>
                      <m:t>𝟎</m:t>
                    </m:r>
                  </m:oMath>
                </a14:m>
                <a:r>
                  <a:rPr lang="en-US" altLang="ja-JP" sz="2000" b="1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:r>
                  <a:rPr lang="ja-JP" altLang="en-US" sz="2000" b="1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が必要</a:t>
                </a:r>
                <a:endParaRPr lang="en-US" altLang="ja-JP" sz="2000" b="1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0" indent="0">
                  <a:buNone/>
                </a:pPr>
                <a:r>
                  <a:rPr kumimoji="1"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⇒</a:t>
                </a:r>
                <a:r>
                  <a:rPr kumimoji="1" lang="ja-JP" altLang="en-US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</a:t>
                </a:r>
                <a:r>
                  <a:rPr kumimoji="1"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PMT </a:t>
                </a:r>
                <a:r>
                  <a:rPr kumimoji="1"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によるシンチレーション光検出　</a:t>
                </a:r>
                <a:r>
                  <a:rPr kumimoji="1" lang="ja-JP" altLang="en-US" sz="9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</a:t>
                </a:r>
                <a:endParaRPr kumimoji="1" lang="en-US" altLang="ja-JP" sz="9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endParaRPr lang="en-US" altLang="ja-JP" sz="9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0" indent="0">
                  <a:buNone/>
                </a:pPr>
                <a:r>
                  <a:rPr kumimoji="1"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【PMT】</a:t>
                </a:r>
              </a:p>
              <a:p>
                <a:r>
                  <a:rPr lang="ja-JP" altLang="en-US" sz="2000" i="0" dirty="0">
                    <a:solidFill>
                      <a:srgbClr val="222222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現在は、</a:t>
                </a:r>
                <a:r>
                  <a:rPr lang="ja-JP" altLang="en-US" sz="2000" b="1" i="0" u="sng" dirty="0">
                    <a:solidFill>
                      <a:srgbClr val="222222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合成石英窓 </a:t>
                </a:r>
                <a:r>
                  <a:rPr lang="en-US" altLang="ja-JP" sz="2000" b="1" i="0" u="sng" dirty="0">
                    <a:solidFill>
                      <a:srgbClr val="222222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26 mm </a:t>
                </a:r>
                <a:r>
                  <a:rPr lang="ja-JP" altLang="en-US" sz="2000" b="1" i="0" u="sng" dirty="0">
                    <a:solidFill>
                      <a:srgbClr val="222222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角 </a:t>
                </a:r>
                <a:r>
                  <a:rPr lang="en-US" altLang="ja-JP" sz="2000" b="1" i="0" u="sng" dirty="0">
                    <a:solidFill>
                      <a:srgbClr val="222222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PMT </a:t>
                </a:r>
              </a:p>
              <a:p>
                <a:pPr marL="0" indent="0">
                  <a:buNone/>
                </a:pPr>
                <a:r>
                  <a:rPr lang="en-US" altLang="ja-JP" sz="2000" dirty="0">
                    <a:solidFill>
                      <a:srgbClr val="222222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 </a:t>
                </a:r>
                <a:r>
                  <a:rPr lang="en-US" altLang="ja-JP" sz="2000" i="0" dirty="0">
                    <a:solidFill>
                      <a:srgbClr val="222222"/>
                    </a:solidFill>
                    <a:effectLst/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(Hamamatsu R8520-406-001) </a:t>
                </a:r>
                <a:r>
                  <a:rPr lang="ja-JP" altLang="en-US" sz="2000" dirty="0">
                    <a:solidFill>
                      <a:srgbClr val="222222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で</a:t>
                </a:r>
                <a:endParaRPr lang="en-US" altLang="ja-JP" sz="2000" dirty="0">
                  <a:solidFill>
                    <a:srgbClr val="22222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0" indent="0">
                  <a:buNone/>
                </a:pPr>
                <a:r>
                  <a:rPr lang="ja-JP" altLang="en-US" sz="2000" dirty="0">
                    <a:solidFill>
                      <a:srgbClr val="222222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シンチレーション光を直接検出 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0" indent="0">
                  <a:buNone/>
                </a:pPr>
                <a:r>
                  <a:rPr lang="en-US" altLang="ja-JP" sz="2000" b="1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  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(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検出効率 </a:t>
                </a:r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21% @ 175 nm)</a:t>
                </a:r>
              </a:p>
              <a:p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高圧運用のため、これ以上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 marL="0" indent="0">
                  <a:buNone/>
                </a:pP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口径は大きくできない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lang="en-US" altLang="ja-JP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1</a:t>
                </a:r>
                <a:r>
                  <a:rPr lang="ja-JP" altLang="en-US" sz="2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本数十万円と高額</a:t>
                </a:r>
                <a:endParaRPr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9B3724B-F05B-8D45-D500-D3457A0944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429" y="905688"/>
                <a:ext cx="11373394" cy="5815787"/>
              </a:xfrm>
              <a:blipFill>
                <a:blip r:embed="rId3"/>
                <a:stretch>
                  <a:fillRect l="-536" t="-14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DBA0B1-21D4-7518-A4CF-BD08DA6F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12A0558-6AB4-9C07-26D3-D74ED31D7C4F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56031EDD-692E-D61D-6469-00C7B9A027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31" b="5436"/>
          <a:stretch/>
        </p:blipFill>
        <p:spPr>
          <a:xfrm>
            <a:off x="6860667" y="883276"/>
            <a:ext cx="5176265" cy="2019300"/>
          </a:xfrm>
          <a:prstGeom prst="rect">
            <a:avLst/>
          </a:prstGeom>
        </p:spPr>
      </p:pic>
      <p:pic>
        <p:nvPicPr>
          <p:cNvPr id="9" name="図 8" descr="ダイアグラム, 概略図&#10;&#10;自動的に生成された説明">
            <a:extLst>
              <a:ext uri="{FF2B5EF4-FFF2-40B4-BE49-F238E27FC236}">
                <a16:creationId xmlns:a16="http://schemas.microsoft.com/office/drawing/2014/main" id="{1427596F-5777-867D-50A9-73B52D805D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95" y="3220262"/>
            <a:ext cx="4726705" cy="35236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820F505-974E-50CE-5E14-B0762088C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207" y="4940102"/>
            <a:ext cx="1172542" cy="947053"/>
          </a:xfrm>
          <a:prstGeom prst="rect">
            <a:avLst/>
          </a:prstGeom>
        </p:spPr>
      </p:pic>
      <p:sp>
        <p:nvSpPr>
          <p:cNvPr id="10" name="ドーナツ 16">
            <a:extLst>
              <a:ext uri="{FF2B5EF4-FFF2-40B4-BE49-F238E27FC236}">
                <a16:creationId xmlns:a16="http://schemas.microsoft.com/office/drawing/2014/main" id="{CB46A085-5191-7595-1B3A-3FD2AEC60EB5}"/>
              </a:ext>
            </a:extLst>
          </p:cNvPr>
          <p:cNvSpPr/>
          <p:nvPr/>
        </p:nvSpPr>
        <p:spPr>
          <a:xfrm>
            <a:off x="4732788" y="5052969"/>
            <a:ext cx="922047" cy="921963"/>
          </a:xfrm>
          <a:prstGeom prst="donut">
            <a:avLst>
              <a:gd name="adj" fmla="val 46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22380F5-F78E-1423-07B9-10BD4A994F37}"/>
              </a:ext>
            </a:extLst>
          </p:cNvPr>
          <p:cNvSpPr txBox="1"/>
          <p:nvPr/>
        </p:nvSpPr>
        <p:spPr>
          <a:xfrm>
            <a:off x="4520008" y="5952312"/>
            <a:ext cx="162095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受光面積が小さい</a:t>
            </a:r>
            <a:endParaRPr kumimoji="1" lang="ja-JP" altLang="en-US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D815AEE5-4751-717E-5299-22FDF415622E}"/>
              </a:ext>
            </a:extLst>
          </p:cNvPr>
          <p:cNvSpPr/>
          <p:nvPr/>
        </p:nvSpPr>
        <p:spPr>
          <a:xfrm rot="4271285">
            <a:off x="4695926" y="4375289"/>
            <a:ext cx="801877" cy="146476"/>
          </a:xfrm>
          <a:prstGeom prst="rightArrow">
            <a:avLst>
              <a:gd name="adj1" fmla="val 50000"/>
              <a:gd name="adj2" fmla="val 748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ドーナツ 16">
            <a:extLst>
              <a:ext uri="{FF2B5EF4-FFF2-40B4-BE49-F238E27FC236}">
                <a16:creationId xmlns:a16="http://schemas.microsoft.com/office/drawing/2014/main" id="{B144FBF3-AE4D-D785-A7E7-BB7E84250900}"/>
              </a:ext>
            </a:extLst>
          </p:cNvPr>
          <p:cNvSpPr/>
          <p:nvPr/>
        </p:nvSpPr>
        <p:spPr>
          <a:xfrm>
            <a:off x="6749636" y="4478460"/>
            <a:ext cx="463730" cy="921963"/>
          </a:xfrm>
          <a:prstGeom prst="donut">
            <a:avLst>
              <a:gd name="adj" fmla="val 46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72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A2CE1-4B96-305A-BCBC-5D35DE466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C2090A-B370-B25F-27DC-C9358C2D6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 </a:t>
            </a:r>
            <a:r>
              <a:rPr lang="ja-JP" altLang="en-US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の検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出光量の期待値は </a:t>
            </a:r>
            <a:r>
              <a:rPr lang="en-US" altLang="ja-JP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 </a:t>
            </a:r>
            <a:r>
              <a:rPr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本合計で </a:t>
            </a:r>
            <a:r>
              <a:rPr lang="en-US" altLang="ja-JP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6.8</a:t>
            </a:r>
            <a:r>
              <a:rPr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@ 0ν2β</a:t>
            </a:r>
            <a:endParaRPr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0ν2β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のシンチレーション光の確実な検出ができない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(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現状だと、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PMT 1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本で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 photon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見えるかどうか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marL="0" indent="0"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EL </a:t>
            </a:r>
            <a:r>
              <a:rPr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光に対応する「正しい」シンチレーション光か、</a:t>
            </a:r>
            <a:endParaRPr lang="en-US" altLang="ja-JP" sz="2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　偶発的なシンチレーション光か区別不可</a:t>
            </a:r>
            <a:endParaRPr lang="en-US" altLang="ja-JP" sz="2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⇒ 誤った 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z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位置補正によるエネルギー分解能への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 悪影響は 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0.13 % @ 1836 </a:t>
            </a:r>
            <a:r>
              <a:rPr lang="en-US" altLang="ja-JP" sz="20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keV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大きな受光面積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高い検出効率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をもつシンチレーション検出器が必要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・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0ν2β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のシンチレーション光の確実な検出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・検出光量のみで、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0ν2β 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と低エネルギーバックグラウンドの区別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⇒ 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 setup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あたりの検出光量と、合計の検出光量の両方を増やしたい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7F2FA0BA-4F4F-94AE-B5F7-47187FF5662A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F887F905-3EC5-411C-3BE2-8E4D4660C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シンチレーション検出</a:t>
            </a:r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課題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5649C1-0CC9-BB7F-EB18-E48521A6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0" name="矢印: 下 6">
            <a:extLst>
              <a:ext uri="{FF2B5EF4-FFF2-40B4-BE49-F238E27FC236}">
                <a16:creationId xmlns:a16="http://schemas.microsoft.com/office/drawing/2014/main" id="{C1FC12CB-F15C-4E95-5F2F-A0C2ED949522}"/>
              </a:ext>
            </a:extLst>
          </p:cNvPr>
          <p:cNvSpPr/>
          <p:nvPr/>
        </p:nvSpPr>
        <p:spPr>
          <a:xfrm>
            <a:off x="4445933" y="3908613"/>
            <a:ext cx="723899" cy="33610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7" b="51461"/>
          <a:stretch/>
        </p:blipFill>
        <p:spPr>
          <a:xfrm>
            <a:off x="8166847" y="799058"/>
            <a:ext cx="3962879" cy="3710002"/>
          </a:xfrm>
          <a:prstGeom prst="rect">
            <a:avLst/>
          </a:prstGeom>
        </p:spPr>
      </p:pic>
      <p:sp>
        <p:nvSpPr>
          <p:cNvPr id="13" name="ドーナツ 16">
            <a:extLst>
              <a:ext uri="{FF2B5EF4-FFF2-40B4-BE49-F238E27FC236}">
                <a16:creationId xmlns:a16="http://schemas.microsoft.com/office/drawing/2014/main" id="{6C1AA718-096B-52CB-3CFA-D31FB866D0D6}"/>
              </a:ext>
            </a:extLst>
          </p:cNvPr>
          <p:cNvSpPr/>
          <p:nvPr/>
        </p:nvSpPr>
        <p:spPr>
          <a:xfrm>
            <a:off x="10202076" y="2045355"/>
            <a:ext cx="335698" cy="1863258"/>
          </a:xfrm>
          <a:prstGeom prst="donut">
            <a:avLst>
              <a:gd name="adj" fmla="val 114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10521156" y="3036847"/>
            <a:ext cx="451644" cy="867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0984949" y="3060932"/>
            <a:ext cx="737702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EL 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信号</a:t>
            </a:r>
          </a:p>
        </p:txBody>
      </p:sp>
      <p:sp>
        <p:nvSpPr>
          <p:cNvPr id="17" name="ドーナツ 16">
            <a:extLst>
              <a:ext uri="{FF2B5EF4-FFF2-40B4-BE49-F238E27FC236}">
                <a16:creationId xmlns:a16="http://schemas.microsoft.com/office/drawing/2014/main" id="{6C1AA718-096B-52CB-3CFA-D31FB866D0D6}"/>
              </a:ext>
            </a:extLst>
          </p:cNvPr>
          <p:cNvSpPr/>
          <p:nvPr/>
        </p:nvSpPr>
        <p:spPr>
          <a:xfrm>
            <a:off x="9280029" y="2006031"/>
            <a:ext cx="922047" cy="921963"/>
          </a:xfrm>
          <a:prstGeom prst="donut">
            <a:avLst>
              <a:gd name="adj" fmla="val 46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9716915" y="1789876"/>
            <a:ext cx="216473" cy="22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9286511" y="1543727"/>
            <a:ext cx="172354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</a:t>
            </a:r>
            <a:r>
              <a:rPr kumimoji="1"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信号</a:t>
            </a:r>
          </a:p>
        </p:txBody>
      </p:sp>
      <p:sp>
        <p:nvSpPr>
          <p:cNvPr id="27" name="上矢印 26"/>
          <p:cNvSpPr/>
          <p:nvPr/>
        </p:nvSpPr>
        <p:spPr>
          <a:xfrm>
            <a:off x="9825151" y="2573109"/>
            <a:ext cx="139416" cy="764822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上矢印 27"/>
          <p:cNvSpPr/>
          <p:nvPr/>
        </p:nvSpPr>
        <p:spPr>
          <a:xfrm rot="1010082">
            <a:off x="9562708" y="2777070"/>
            <a:ext cx="131087" cy="525286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238218" y="3341183"/>
            <a:ext cx="845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つある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9489452" y="799058"/>
            <a:ext cx="1048322" cy="354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430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54F37-3F26-6368-4326-AB08F0A1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336DFB-5D01-9885-E196-F99CAC601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目次</a:t>
            </a:r>
            <a:endParaRPr kumimoji="1" lang="ja-JP" altLang="en-US" sz="3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C26C2D-F798-ABDF-569D-FCEFFA099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815787"/>
          </a:xfrm>
        </p:spPr>
        <p:txBody>
          <a:bodyPr>
            <a:normAutofit/>
          </a:bodyPr>
          <a:lstStyle/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研究背景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新型シンチレーション検出器の設計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新型シンチレーション</a:t>
            </a:r>
            <a:r>
              <a:rPr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検出器</a:t>
            </a:r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の製作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ミニチェンバーでの性能評価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180 L </a:t>
            </a:r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試作機での性能評価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chemeClr val="bg2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まとめと今後の展望</a:t>
            </a:r>
            <a:endParaRPr kumimoji="1" lang="en-US" altLang="ja-JP" sz="2400" dirty="0">
              <a:solidFill>
                <a:schemeClr val="bg2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E3A46E-C37D-04E1-B95A-98B8F012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BEEE0-57DE-4BC8-A8F5-80733161DC1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13029BC-3F5A-3934-56A7-CE20CFD32F94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191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299669" y="2398721"/>
            <a:ext cx="11031071" cy="4408950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194F44-A270-6CD1-5B01-CFEBF7C9F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905688"/>
            <a:ext cx="11373394" cy="5912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開発コンセプト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 marL="0" indent="0">
              <a:buNone/>
            </a:pPr>
            <a:r>
              <a:rPr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光子の波長変換と捕獲の組み合わせによる高効率の光検出</a:t>
            </a:r>
            <a:endParaRPr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・受光面積の大幅な拡大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とコスト削減の両立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9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検出器の基本構造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・波長変換材を可視光に対し透明な基板表面にコーティング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⇒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光検出器の感度の良い波長に変換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・波長変換材コート面と反射フィルムによる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反射による光子の捕獲</a:t>
            </a: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4F6F33-B2A8-3246-32EF-4BE0A2009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136525"/>
            <a:ext cx="10918371" cy="769163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シンチレーション光検出器の研究開発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DB3F9B-CCB9-D86F-8813-87A516C0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EEE0-57DE-4BC8-A8F5-80733161DC19}" type="slidenum">
              <a:rPr kumimoji="1" lang="ja-JP" altLang="en-US" smtClean="0"/>
              <a:t>9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5E88F24-ADD5-A036-D4FA-1CF499E92E9B}"/>
              </a:ext>
            </a:extLst>
          </p:cNvPr>
          <p:cNvCxnSpPr>
            <a:cxnSpLocks/>
          </p:cNvCxnSpPr>
          <p:nvPr/>
        </p:nvCxnSpPr>
        <p:spPr>
          <a:xfrm>
            <a:off x="435429" y="722816"/>
            <a:ext cx="11373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9" y="4536419"/>
            <a:ext cx="5169425" cy="1816479"/>
          </a:xfrm>
          <a:prstGeom prst="rect">
            <a:avLst/>
          </a:prstGeom>
        </p:spPr>
      </p:pic>
      <p:sp>
        <p:nvSpPr>
          <p:cNvPr id="5" name="矢印: 右 4">
            <a:extLst>
              <a:ext uri="{FF2B5EF4-FFF2-40B4-BE49-F238E27FC236}">
                <a16:creationId xmlns:a16="http://schemas.microsoft.com/office/drawing/2014/main" id="{58D70F1A-A5C9-C600-83F3-F0E2123B8F10}"/>
              </a:ext>
            </a:extLst>
          </p:cNvPr>
          <p:cNvSpPr/>
          <p:nvPr/>
        </p:nvSpPr>
        <p:spPr>
          <a:xfrm>
            <a:off x="5763932" y="5342699"/>
            <a:ext cx="471715" cy="2902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824FAF-2EFE-10CE-992F-5847F9E755BE}"/>
              </a:ext>
            </a:extLst>
          </p:cNvPr>
          <p:cNvSpPr txBox="1"/>
          <p:nvPr/>
        </p:nvSpPr>
        <p:spPr>
          <a:xfrm flipH="1">
            <a:off x="6429473" y="4749177"/>
            <a:ext cx="49012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0ν2β </a:t>
            </a:r>
            <a:r>
              <a:rPr lang="ja-JP" altLang="en-US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のシンチレーション検出</a:t>
            </a:r>
            <a:endParaRPr lang="en-US" altLang="ja-JP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シンチレーション検出器 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 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つあたりの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平均検出光量が 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 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で、検出確率 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&gt; 99 %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合計の検出光量が 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25 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程度あれば 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 </a:t>
            </a:r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 MeV </a:t>
            </a:r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までのイベントを区別可　</a:t>
            </a:r>
          </a:p>
        </p:txBody>
      </p:sp>
    </p:spTree>
    <p:extLst>
      <p:ext uri="{BB962C8B-B14F-4D97-AF65-F5344CB8AC3E}">
        <p14:creationId xmlns:p14="http://schemas.microsoft.com/office/powerpoint/2010/main" val="1456826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63318</TotalTime>
  <Words>5136</Words>
  <Application>Microsoft Office PowerPoint</Application>
  <PresentationFormat>ワイド画面</PresentationFormat>
  <Paragraphs>1246</Paragraphs>
  <Slides>49</Slides>
  <Notes>44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49</vt:i4>
      </vt:variant>
    </vt:vector>
  </HeadingPairs>
  <TitlesOfParts>
    <vt:vector size="62" baseType="lpstr">
      <vt:lpstr>BIZ UDPゴシック</vt:lpstr>
      <vt:lpstr>HGｺﾞｼｯｸE</vt:lpstr>
      <vt:lpstr>メイリオ</vt:lpstr>
      <vt:lpstr>游ゴシック</vt:lpstr>
      <vt:lpstr>游ゴシック Light</vt:lpstr>
      <vt:lpstr>游明朝</vt:lpstr>
      <vt:lpstr>Arial</vt:lpstr>
      <vt:lpstr>Calibri</vt:lpstr>
      <vt:lpstr>Calibri Light</vt:lpstr>
      <vt:lpstr>Cambria Math</vt:lpstr>
      <vt:lpstr>Wingdings 2</vt:lpstr>
      <vt:lpstr>Office テーマ</vt:lpstr>
      <vt:lpstr>HDOfficeLightV0</vt:lpstr>
      <vt:lpstr>ニュートリノレスダブルベータ崩壊探索 のためのキセノンガス TPC における シンチレーション光検出</vt:lpstr>
      <vt:lpstr>目次</vt:lpstr>
      <vt:lpstr>ニュートリノレスダブルベータ崩壊 (0ν2β)</vt:lpstr>
      <vt:lpstr>AXEL実験</vt:lpstr>
      <vt:lpstr>Time Projection Chamber (TPC)</vt:lpstr>
      <vt:lpstr>AXEL実験</vt:lpstr>
      <vt:lpstr>シンチレーション検出の課題</vt:lpstr>
      <vt:lpstr>目次</vt:lpstr>
      <vt:lpstr>シンチレーション光検出器の研究開発</vt:lpstr>
      <vt:lpstr>構成材質の選定</vt:lpstr>
      <vt:lpstr>構成材質の選定</vt:lpstr>
      <vt:lpstr>新型シンチレーション検出器の設計</vt:lpstr>
      <vt:lpstr>新型シンチレーション光検出器の性能推定</vt:lpstr>
      <vt:lpstr>目次</vt:lpstr>
      <vt:lpstr>TPB コーティング手法の比較検討</vt:lpstr>
      <vt:lpstr>スピンコーティング法</vt:lpstr>
      <vt:lpstr>スピンコーティング実験 1</vt:lpstr>
      <vt:lpstr>スピンコーティング実験 2-1</vt:lpstr>
      <vt:lpstr>コーティング評価</vt:lpstr>
      <vt:lpstr>スピンコーティング実験 2-1</vt:lpstr>
      <vt:lpstr>スピンコーティング実験 2-2</vt:lpstr>
      <vt:lpstr>スピンコーティング実験 3</vt:lpstr>
      <vt:lpstr>新型シンチレーション検出器製作</vt:lpstr>
      <vt:lpstr>目次</vt:lpstr>
      <vt:lpstr>ミニチェンバーでの性能評価</vt:lpstr>
      <vt:lpstr>ミニチェンバーでの性能評価</vt:lpstr>
      <vt:lpstr>ミニチェンバーでの性能評価</vt:lpstr>
      <vt:lpstr>ミニチェンバーでの性能評価</vt:lpstr>
      <vt:lpstr>目次</vt:lpstr>
      <vt:lpstr>180 L 試作機でのシンチレーション検出効率評価</vt:lpstr>
      <vt:lpstr>目次</vt:lpstr>
      <vt:lpstr>まとめと今後の展望</vt:lpstr>
      <vt:lpstr>Back Up</vt:lpstr>
      <vt:lpstr>光学シミュレーション</vt:lpstr>
      <vt:lpstr>検出効率について</vt:lpstr>
      <vt:lpstr>各構成材質の性能</vt:lpstr>
      <vt:lpstr>ポリスチレン（PS）</vt:lpstr>
      <vt:lpstr>レーザー/フォトダイオード</vt:lpstr>
      <vt:lpstr>TPB コーティング手法の比較検討</vt:lpstr>
      <vt:lpstr>質量差</vt:lpstr>
      <vt:lpstr>スピンコーティング</vt:lpstr>
      <vt:lpstr>スピンコーティング-実験環境-</vt:lpstr>
      <vt:lpstr>反射率測定データ</vt:lpstr>
      <vt:lpstr>ミニチェンバーでの性能評価</vt:lpstr>
      <vt:lpstr>180 L 試作機でのシンチレーション検出効率評価</vt:lpstr>
      <vt:lpstr>シンチレーション検出効率評価180 L 試作機</vt:lpstr>
      <vt:lpstr>シンチレーション検出効率評価180 L 試作機</vt:lpstr>
      <vt:lpstr>シーソー機構</vt:lpstr>
      <vt:lpstr>GasXeシンチ光検出器開発ロードマップ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AXEL 実験：ダイクロイックミラーを 用いたキセノンシンチレーション光の効率的な検出方法の開発研究</dc:title>
  <dc:creator>浦野 壮規</dc:creator>
  <cp:lastModifiedBy>壮規 浦野</cp:lastModifiedBy>
  <cp:revision>174</cp:revision>
  <dcterms:created xsi:type="dcterms:W3CDTF">2023-09-02T12:53:23Z</dcterms:created>
  <dcterms:modified xsi:type="dcterms:W3CDTF">2025-02-04T12:52:52Z</dcterms:modified>
</cp:coreProperties>
</file>